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17"/>
  </p:notesMasterIdLst>
  <p:sldIdLst>
    <p:sldId id="2516" r:id="rId5"/>
    <p:sldId id="2694" r:id="rId6"/>
    <p:sldId id="2847" r:id="rId7"/>
    <p:sldId id="2870" r:id="rId8"/>
    <p:sldId id="2891" r:id="rId9"/>
    <p:sldId id="2853" r:id="rId10"/>
    <p:sldId id="2807" r:id="rId11"/>
    <p:sldId id="2885" r:id="rId12"/>
    <p:sldId id="2886" r:id="rId13"/>
    <p:sldId id="2888" r:id="rId14"/>
    <p:sldId id="2889" r:id="rId15"/>
    <p:sldId id="289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t Maria Torres Fuentes" initials="DMTF" lastIdx="24" clrIdx="0">
    <p:extLst>
      <p:ext uri="{19B8F6BF-5375-455C-9EA6-DF929625EA0E}">
        <p15:presenceInfo xmlns:p15="http://schemas.microsoft.com/office/powerpoint/2012/main" userId="S::dmtorres@mineducacion.gov.co::e40287ba-4961-4644-93bd-8b69c34e4a44" providerId="AD"/>
      </p:ext>
    </p:extLst>
  </p:cmAuthor>
  <p:cmAuthor id="2" name="Lesly Sarmiento Pinzon" initials="LSP" lastIdx="9" clrIdx="1">
    <p:extLst>
      <p:ext uri="{19B8F6BF-5375-455C-9EA6-DF929625EA0E}">
        <p15:presenceInfo xmlns:p15="http://schemas.microsoft.com/office/powerpoint/2012/main" userId="Lesly Sarmiento Pinz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65AA"/>
    <a:srgbClr val="799AD5"/>
    <a:srgbClr val="436CB7"/>
    <a:srgbClr val="6F91C8"/>
    <a:srgbClr val="D91D4E"/>
    <a:srgbClr val="C71B48"/>
    <a:srgbClr val="E34C7A"/>
    <a:srgbClr val="E43866"/>
    <a:srgbClr val="E3ECF8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926D41-B7C6-4B88-8C8F-AFB256D1E698}" v="17" dt="2022-04-27T19:34:08.4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12" autoAdjust="0"/>
    <p:restoredTop sz="94660"/>
  </p:normalViewPr>
  <p:slideViewPr>
    <p:cSldViewPr snapToGrid="0">
      <p:cViewPr varScale="1">
        <p:scale>
          <a:sx n="68" d="100"/>
          <a:sy n="68" d="100"/>
        </p:scale>
        <p:origin x="104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uria Angelica Diaz Barragan" userId="407ffc92-309f-43c2-a101-0694af401952" providerId="ADAL" clId="{68926D41-B7C6-4B88-8C8F-AFB256D1E698}"/>
    <pc:docChg chg="undo custSel addSld delSld modSld">
      <pc:chgData name="Nuria Angelica Diaz Barragan" userId="407ffc92-309f-43c2-a101-0694af401952" providerId="ADAL" clId="{68926D41-B7C6-4B88-8C8F-AFB256D1E698}" dt="2022-04-27T19:42:58.156" v="472" actId="14100"/>
      <pc:docMkLst>
        <pc:docMk/>
      </pc:docMkLst>
      <pc:sldChg chg="modSp mod">
        <pc:chgData name="Nuria Angelica Diaz Barragan" userId="407ffc92-309f-43c2-a101-0694af401952" providerId="ADAL" clId="{68926D41-B7C6-4B88-8C8F-AFB256D1E698}" dt="2022-04-27T19:01:09.900" v="1" actId="20577"/>
        <pc:sldMkLst>
          <pc:docMk/>
          <pc:sldMk cId="2838936911" sldId="2516"/>
        </pc:sldMkLst>
        <pc:spChg chg="mod">
          <ac:chgData name="Nuria Angelica Diaz Barragan" userId="407ffc92-309f-43c2-a101-0694af401952" providerId="ADAL" clId="{68926D41-B7C6-4B88-8C8F-AFB256D1E698}" dt="2022-04-27T19:01:09.900" v="1" actId="20577"/>
          <ac:spMkLst>
            <pc:docMk/>
            <pc:sldMk cId="2838936911" sldId="2516"/>
            <ac:spMk id="9" creationId="{4C840A6D-4C45-44C0-B0B9-E7E91CD4CA19}"/>
          </ac:spMkLst>
        </pc:spChg>
      </pc:sldChg>
      <pc:sldChg chg="modSp mod">
        <pc:chgData name="Nuria Angelica Diaz Barragan" userId="407ffc92-309f-43c2-a101-0694af401952" providerId="ADAL" clId="{68926D41-B7C6-4B88-8C8F-AFB256D1E698}" dt="2022-04-27T19:31:56.010" v="334" actId="20577"/>
        <pc:sldMkLst>
          <pc:docMk/>
          <pc:sldMk cId="2002646037" sldId="2694"/>
        </pc:sldMkLst>
        <pc:spChg chg="mod">
          <ac:chgData name="Nuria Angelica Diaz Barragan" userId="407ffc92-309f-43c2-a101-0694af401952" providerId="ADAL" clId="{68926D41-B7C6-4B88-8C8F-AFB256D1E698}" dt="2022-04-27T19:31:56.010" v="334" actId="20577"/>
          <ac:spMkLst>
            <pc:docMk/>
            <pc:sldMk cId="2002646037" sldId="2694"/>
            <ac:spMk id="2" creationId="{8F1E0D87-B073-4ECB-93B6-DCFA1E8D04B4}"/>
          </ac:spMkLst>
        </pc:spChg>
      </pc:sldChg>
      <pc:sldChg chg="modSp mod">
        <pc:chgData name="Nuria Angelica Diaz Barragan" userId="407ffc92-309f-43c2-a101-0694af401952" providerId="ADAL" clId="{68926D41-B7C6-4B88-8C8F-AFB256D1E698}" dt="2022-04-27T19:42:58.156" v="472" actId="14100"/>
        <pc:sldMkLst>
          <pc:docMk/>
          <pc:sldMk cId="3918833109" sldId="2807"/>
        </pc:sldMkLst>
        <pc:spChg chg="mod">
          <ac:chgData name="Nuria Angelica Diaz Barragan" userId="407ffc92-309f-43c2-a101-0694af401952" providerId="ADAL" clId="{68926D41-B7C6-4B88-8C8F-AFB256D1E698}" dt="2022-04-27T19:42:34.721" v="465" actId="14100"/>
          <ac:spMkLst>
            <pc:docMk/>
            <pc:sldMk cId="3918833109" sldId="2807"/>
            <ac:spMk id="10" creationId="{2F5EA1A5-1457-4D3D-984F-6051A71D424C}"/>
          </ac:spMkLst>
        </pc:spChg>
        <pc:spChg chg="mod">
          <ac:chgData name="Nuria Angelica Diaz Barragan" userId="407ffc92-309f-43c2-a101-0694af401952" providerId="ADAL" clId="{68926D41-B7C6-4B88-8C8F-AFB256D1E698}" dt="2022-04-27T19:42:03.656" v="397" actId="20577"/>
          <ac:spMkLst>
            <pc:docMk/>
            <pc:sldMk cId="3918833109" sldId="2807"/>
            <ac:spMk id="13" creationId="{19466377-5636-49CA-B711-DE6AD7BD1CF9}"/>
          </ac:spMkLst>
        </pc:spChg>
        <pc:grpChg chg="mod">
          <ac:chgData name="Nuria Angelica Diaz Barragan" userId="407ffc92-309f-43c2-a101-0694af401952" providerId="ADAL" clId="{68926D41-B7C6-4B88-8C8F-AFB256D1E698}" dt="2022-04-27T19:42:58.156" v="472" actId="14100"/>
          <ac:grpSpMkLst>
            <pc:docMk/>
            <pc:sldMk cId="3918833109" sldId="2807"/>
            <ac:grpSpMk id="6" creationId="{A7E1670F-1B45-4B0D-8462-554C7E3FA56B}"/>
          </ac:grpSpMkLst>
        </pc:grpChg>
        <pc:grpChg chg="mod">
          <ac:chgData name="Nuria Angelica Diaz Barragan" userId="407ffc92-309f-43c2-a101-0694af401952" providerId="ADAL" clId="{68926D41-B7C6-4B88-8C8F-AFB256D1E698}" dt="2022-04-27T19:42:45.492" v="467" actId="14100"/>
          <ac:grpSpMkLst>
            <pc:docMk/>
            <pc:sldMk cId="3918833109" sldId="2807"/>
            <ac:grpSpMk id="11" creationId="{23A2851A-3DBF-4D39-A3D3-B62A3C72FA4D}"/>
          </ac:grpSpMkLst>
        </pc:grpChg>
        <pc:picChg chg="mod">
          <ac:chgData name="Nuria Angelica Diaz Barragan" userId="407ffc92-309f-43c2-a101-0694af401952" providerId="ADAL" clId="{68926D41-B7C6-4B88-8C8F-AFB256D1E698}" dt="2022-04-27T19:42:49.499" v="469" actId="1076"/>
          <ac:picMkLst>
            <pc:docMk/>
            <pc:sldMk cId="3918833109" sldId="2807"/>
            <ac:picMk id="4" creationId="{8B66FC97-7B64-4C4B-8D14-C9E498C72ABD}"/>
          </ac:picMkLst>
        </pc:picChg>
        <pc:picChg chg="mod">
          <ac:chgData name="Nuria Angelica Diaz Barragan" userId="407ffc92-309f-43c2-a101-0694af401952" providerId="ADAL" clId="{68926D41-B7C6-4B88-8C8F-AFB256D1E698}" dt="2022-04-27T19:42:47.500" v="468" actId="1076"/>
          <ac:picMkLst>
            <pc:docMk/>
            <pc:sldMk cId="3918833109" sldId="2807"/>
            <ac:picMk id="15" creationId="{2A98E9F2-5B8C-4390-8BE9-0DB49B0F3D68}"/>
          </ac:picMkLst>
        </pc:picChg>
        <pc:picChg chg="mod">
          <ac:chgData name="Nuria Angelica Diaz Barragan" userId="407ffc92-309f-43c2-a101-0694af401952" providerId="ADAL" clId="{68926D41-B7C6-4B88-8C8F-AFB256D1E698}" dt="2022-04-27T19:42:55.323" v="471" actId="1076"/>
          <ac:picMkLst>
            <pc:docMk/>
            <pc:sldMk cId="3918833109" sldId="2807"/>
            <ac:picMk id="17" creationId="{0224D762-A819-4547-90C4-26052D80A3EF}"/>
          </ac:picMkLst>
        </pc:picChg>
      </pc:sldChg>
      <pc:sldChg chg="addSp delSp modSp mod">
        <pc:chgData name="Nuria Angelica Diaz Barragan" userId="407ffc92-309f-43c2-a101-0694af401952" providerId="ADAL" clId="{68926D41-B7C6-4B88-8C8F-AFB256D1E698}" dt="2022-04-27T19:23:36.881" v="317" actId="27918"/>
        <pc:sldMkLst>
          <pc:docMk/>
          <pc:sldMk cId="347721545" sldId="2847"/>
        </pc:sldMkLst>
        <pc:graphicFrameChg chg="del">
          <ac:chgData name="Nuria Angelica Diaz Barragan" userId="407ffc92-309f-43c2-a101-0694af401952" providerId="ADAL" clId="{68926D41-B7C6-4B88-8C8F-AFB256D1E698}" dt="2022-04-27T19:02:44.706" v="44" actId="478"/>
          <ac:graphicFrameMkLst>
            <pc:docMk/>
            <pc:sldMk cId="347721545" sldId="2847"/>
            <ac:graphicFrameMk id="4" creationId="{56994C7D-A7B0-4FC4-9BF3-8F6B68043553}"/>
          </ac:graphicFrameMkLst>
        </pc:graphicFrameChg>
        <pc:graphicFrameChg chg="mod modGraphic">
          <ac:chgData name="Nuria Angelica Diaz Barragan" userId="407ffc92-309f-43c2-a101-0694af401952" providerId="ADAL" clId="{68926D41-B7C6-4B88-8C8F-AFB256D1E698}" dt="2022-04-27T19:02:34.356" v="43" actId="113"/>
          <ac:graphicFrameMkLst>
            <pc:docMk/>
            <pc:sldMk cId="347721545" sldId="2847"/>
            <ac:graphicFrameMk id="5" creationId="{85FD6647-932E-4549-B17E-2E0694411178}"/>
          </ac:graphicFrameMkLst>
        </pc:graphicFrameChg>
        <pc:graphicFrameChg chg="add mod">
          <ac:chgData name="Nuria Angelica Diaz Barragan" userId="407ffc92-309f-43c2-a101-0694af401952" providerId="ADAL" clId="{68926D41-B7C6-4B88-8C8F-AFB256D1E698}" dt="2022-04-27T19:22:38.577" v="310"/>
          <ac:graphicFrameMkLst>
            <pc:docMk/>
            <pc:sldMk cId="347721545" sldId="2847"/>
            <ac:graphicFrameMk id="8" creationId="{CC059007-38C9-4EEF-80A4-3D30E60338C6}"/>
          </ac:graphicFrameMkLst>
        </pc:graphicFrameChg>
      </pc:sldChg>
      <pc:sldChg chg="addSp delSp modSp mod">
        <pc:chgData name="Nuria Angelica Diaz Barragan" userId="407ffc92-309f-43c2-a101-0694af401952" providerId="ADAL" clId="{68926D41-B7C6-4B88-8C8F-AFB256D1E698}" dt="2022-04-27T19:09:01.602" v="178" actId="14734"/>
        <pc:sldMkLst>
          <pc:docMk/>
          <pc:sldMk cId="507921291" sldId="2870"/>
        </pc:sldMkLst>
        <pc:graphicFrameChg chg="add mod modGraphic">
          <ac:chgData name="Nuria Angelica Diaz Barragan" userId="407ffc92-309f-43c2-a101-0694af401952" providerId="ADAL" clId="{68926D41-B7C6-4B88-8C8F-AFB256D1E698}" dt="2022-04-27T19:09:01.602" v="178" actId="14734"/>
          <ac:graphicFrameMkLst>
            <pc:docMk/>
            <pc:sldMk cId="507921291" sldId="2870"/>
            <ac:graphicFrameMk id="2" creationId="{B4F0EA19-C33F-4C0D-97E0-24B1C8003073}"/>
          </ac:graphicFrameMkLst>
        </pc:graphicFrameChg>
        <pc:graphicFrameChg chg="del">
          <ac:chgData name="Nuria Angelica Diaz Barragan" userId="407ffc92-309f-43c2-a101-0694af401952" providerId="ADAL" clId="{68926D41-B7C6-4B88-8C8F-AFB256D1E698}" dt="2022-04-27T19:04:37.471" v="52" actId="478"/>
          <ac:graphicFrameMkLst>
            <pc:docMk/>
            <pc:sldMk cId="507921291" sldId="2870"/>
            <ac:graphicFrameMk id="3" creationId="{0AA417B1-3332-49E8-8D8D-1D8CD7E20F02}"/>
          </ac:graphicFrameMkLst>
        </pc:graphicFrameChg>
      </pc:sldChg>
      <pc:sldChg chg="addSp delSp modSp del mod">
        <pc:chgData name="Nuria Angelica Diaz Barragan" userId="407ffc92-309f-43c2-a101-0694af401952" providerId="ADAL" clId="{68926D41-B7C6-4B88-8C8F-AFB256D1E698}" dt="2022-04-27T19:35:27.914" v="360" actId="47"/>
        <pc:sldMkLst>
          <pc:docMk/>
          <pc:sldMk cId="1494227911" sldId="2874"/>
        </pc:sldMkLst>
        <pc:spChg chg="del mod">
          <ac:chgData name="Nuria Angelica Diaz Barragan" userId="407ffc92-309f-43c2-a101-0694af401952" providerId="ADAL" clId="{68926D41-B7C6-4B88-8C8F-AFB256D1E698}" dt="2022-04-27T19:18:13.637" v="296" actId="478"/>
          <ac:spMkLst>
            <pc:docMk/>
            <pc:sldMk cId="1494227911" sldId="2874"/>
            <ac:spMk id="8" creationId="{E1551108-7B5C-46DC-BA6D-474D9E195013}"/>
          </ac:spMkLst>
        </pc:spChg>
        <pc:graphicFrameChg chg="add del mod modGraphic">
          <ac:chgData name="Nuria Angelica Diaz Barragan" userId="407ffc92-309f-43c2-a101-0694af401952" providerId="ADAL" clId="{68926D41-B7C6-4B88-8C8F-AFB256D1E698}" dt="2022-04-27T19:10:58.776" v="186"/>
          <ac:graphicFrameMkLst>
            <pc:docMk/>
            <pc:sldMk cId="1494227911" sldId="2874"/>
            <ac:graphicFrameMk id="2" creationId="{600546C1-BD8A-41A2-8EC2-536CD82C9A1C}"/>
          </ac:graphicFrameMkLst>
        </pc:graphicFrameChg>
        <pc:graphicFrameChg chg="add del mod modGraphic">
          <ac:chgData name="Nuria Angelica Diaz Barragan" userId="407ffc92-309f-43c2-a101-0694af401952" providerId="ADAL" clId="{68926D41-B7C6-4B88-8C8F-AFB256D1E698}" dt="2022-04-27T19:18:10.997" v="294" actId="478"/>
          <ac:graphicFrameMkLst>
            <pc:docMk/>
            <pc:sldMk cId="1494227911" sldId="2874"/>
            <ac:graphicFrameMk id="3" creationId="{E631CAD2-DE14-4936-BF04-313BD2BDE806}"/>
          </ac:graphicFrameMkLst>
        </pc:graphicFrameChg>
        <pc:graphicFrameChg chg="add del mod modGraphic">
          <ac:chgData name="Nuria Angelica Diaz Barragan" userId="407ffc92-309f-43c2-a101-0694af401952" providerId="ADAL" clId="{68926D41-B7C6-4B88-8C8F-AFB256D1E698}" dt="2022-04-27T19:18:11.983" v="295" actId="478"/>
          <ac:graphicFrameMkLst>
            <pc:docMk/>
            <pc:sldMk cId="1494227911" sldId="2874"/>
            <ac:graphicFrameMk id="5" creationId="{45FFB32C-9795-4A79-A327-CC9FF67CC8F7}"/>
          </ac:graphicFrameMkLst>
        </pc:graphicFrameChg>
        <pc:graphicFrameChg chg="del">
          <ac:chgData name="Nuria Angelica Diaz Barragan" userId="407ffc92-309f-43c2-a101-0694af401952" providerId="ADAL" clId="{68926D41-B7C6-4B88-8C8F-AFB256D1E698}" dt="2022-04-27T19:09:27.162" v="179" actId="478"/>
          <ac:graphicFrameMkLst>
            <pc:docMk/>
            <pc:sldMk cId="1494227911" sldId="2874"/>
            <ac:graphicFrameMk id="6" creationId="{D6377D3E-D7D6-4AD0-ACE3-12AEC7A1468A}"/>
          </ac:graphicFrameMkLst>
        </pc:graphicFrameChg>
        <pc:graphicFrameChg chg="del">
          <ac:chgData name="Nuria Angelica Diaz Barragan" userId="407ffc92-309f-43c2-a101-0694af401952" providerId="ADAL" clId="{68926D41-B7C6-4B88-8C8F-AFB256D1E698}" dt="2022-04-27T19:09:28.395" v="180" actId="478"/>
          <ac:graphicFrameMkLst>
            <pc:docMk/>
            <pc:sldMk cId="1494227911" sldId="2874"/>
            <ac:graphicFrameMk id="7" creationId="{DE5DF586-B279-49D1-93E6-970141FEF17D}"/>
          </ac:graphicFrameMkLst>
        </pc:graphicFrameChg>
        <pc:graphicFrameChg chg="add del mod modGraphic">
          <ac:chgData name="Nuria Angelica Diaz Barragan" userId="407ffc92-309f-43c2-a101-0694af401952" providerId="ADAL" clId="{68926D41-B7C6-4B88-8C8F-AFB256D1E698}" dt="2022-04-27T19:18:39.840" v="302" actId="478"/>
          <ac:graphicFrameMkLst>
            <pc:docMk/>
            <pc:sldMk cId="1494227911" sldId="2874"/>
            <ac:graphicFrameMk id="9" creationId="{00C054A8-48FF-4DD2-B13F-DF8F182F0880}"/>
          </ac:graphicFrameMkLst>
        </pc:graphicFrameChg>
        <pc:graphicFrameChg chg="add mod modGraphic">
          <ac:chgData name="Nuria Angelica Diaz Barragan" userId="407ffc92-309f-43c2-a101-0694af401952" providerId="ADAL" clId="{68926D41-B7C6-4B88-8C8F-AFB256D1E698}" dt="2022-04-27T19:32:13.455" v="339" actId="14100"/>
          <ac:graphicFrameMkLst>
            <pc:docMk/>
            <pc:sldMk cId="1494227911" sldId="2874"/>
            <ac:graphicFrameMk id="10" creationId="{F425A832-77A2-4448-81C4-754875A98499}"/>
          </ac:graphicFrameMkLst>
        </pc:graphicFrameChg>
      </pc:sldChg>
      <pc:sldChg chg="del">
        <pc:chgData name="Nuria Angelica Diaz Barragan" userId="407ffc92-309f-43c2-a101-0694af401952" providerId="ADAL" clId="{68926D41-B7C6-4B88-8C8F-AFB256D1E698}" dt="2022-04-27T19:13:51.787" v="251" actId="2696"/>
        <pc:sldMkLst>
          <pc:docMk/>
          <pc:sldMk cId="4185310404" sldId="2875"/>
        </pc:sldMkLst>
      </pc:sldChg>
      <pc:sldChg chg="modSp mod">
        <pc:chgData name="Nuria Angelica Diaz Barragan" userId="407ffc92-309f-43c2-a101-0694af401952" providerId="ADAL" clId="{68926D41-B7C6-4B88-8C8F-AFB256D1E698}" dt="2022-04-27T19:14:16.139" v="269" actId="20577"/>
        <pc:sldMkLst>
          <pc:docMk/>
          <pc:sldMk cId="3113625763" sldId="2889"/>
        </pc:sldMkLst>
        <pc:spChg chg="mod">
          <ac:chgData name="Nuria Angelica Diaz Barragan" userId="407ffc92-309f-43c2-a101-0694af401952" providerId="ADAL" clId="{68926D41-B7C6-4B88-8C8F-AFB256D1E698}" dt="2022-04-27T19:14:16.139" v="269" actId="20577"/>
          <ac:spMkLst>
            <pc:docMk/>
            <pc:sldMk cId="3113625763" sldId="2889"/>
            <ac:spMk id="2" creationId="{78149186-AD6D-4CD9-9CDA-98CB9440F524}"/>
          </ac:spMkLst>
        </pc:spChg>
      </pc:sldChg>
      <pc:sldChg chg="addSp delSp modSp mod">
        <pc:chgData name="Nuria Angelica Diaz Barragan" userId="407ffc92-309f-43c2-a101-0694af401952" providerId="ADAL" clId="{68926D41-B7C6-4B88-8C8F-AFB256D1E698}" dt="2022-04-27T19:15:43.044" v="292" actId="1076"/>
        <pc:sldMkLst>
          <pc:docMk/>
          <pc:sldMk cId="1673858135" sldId="2890"/>
        </pc:sldMkLst>
        <pc:spChg chg="mod">
          <ac:chgData name="Nuria Angelica Diaz Barragan" userId="407ffc92-309f-43c2-a101-0694af401952" providerId="ADAL" clId="{68926D41-B7C6-4B88-8C8F-AFB256D1E698}" dt="2022-04-27T19:14:30.089" v="281" actId="20577"/>
          <ac:spMkLst>
            <pc:docMk/>
            <pc:sldMk cId="1673858135" sldId="2890"/>
            <ac:spMk id="14" creationId="{564D6144-E32F-4902-98D4-4707D43A935C}"/>
          </ac:spMkLst>
        </pc:spChg>
        <pc:spChg chg="del">
          <ac:chgData name="Nuria Angelica Diaz Barragan" userId="407ffc92-309f-43c2-a101-0694af401952" providerId="ADAL" clId="{68926D41-B7C6-4B88-8C8F-AFB256D1E698}" dt="2022-04-27T19:14:24.471" v="270" actId="478"/>
          <ac:spMkLst>
            <pc:docMk/>
            <pc:sldMk cId="1673858135" sldId="2890"/>
            <ac:spMk id="15" creationId="{D496FB44-5980-4034-8D9D-AC8B77D62160}"/>
          </ac:spMkLst>
        </pc:spChg>
        <pc:graphicFrameChg chg="del">
          <ac:chgData name="Nuria Angelica Diaz Barragan" userId="407ffc92-309f-43c2-a101-0694af401952" providerId="ADAL" clId="{68926D41-B7C6-4B88-8C8F-AFB256D1E698}" dt="2022-04-27T19:14:25.750" v="271" actId="478"/>
          <ac:graphicFrameMkLst>
            <pc:docMk/>
            <pc:sldMk cId="1673858135" sldId="2890"/>
            <ac:graphicFrameMk id="2" creationId="{A063CE6A-5145-48A0-A83D-A03F38BDD65A}"/>
          </ac:graphicFrameMkLst>
        </pc:graphicFrameChg>
        <pc:graphicFrameChg chg="add mod modGraphic">
          <ac:chgData name="Nuria Angelica Diaz Barragan" userId="407ffc92-309f-43c2-a101-0694af401952" providerId="ADAL" clId="{68926D41-B7C6-4B88-8C8F-AFB256D1E698}" dt="2022-04-27T19:15:40.312" v="291" actId="1076"/>
          <ac:graphicFrameMkLst>
            <pc:docMk/>
            <pc:sldMk cId="1673858135" sldId="2890"/>
            <ac:graphicFrameMk id="3" creationId="{A70BA46B-F473-4E97-B6D8-9F0C5C41B696}"/>
          </ac:graphicFrameMkLst>
        </pc:graphicFrameChg>
        <pc:picChg chg="mod">
          <ac:chgData name="Nuria Angelica Diaz Barragan" userId="407ffc92-309f-43c2-a101-0694af401952" providerId="ADAL" clId="{68926D41-B7C6-4B88-8C8F-AFB256D1E698}" dt="2022-04-27T19:15:43.044" v="292" actId="1076"/>
          <ac:picMkLst>
            <pc:docMk/>
            <pc:sldMk cId="1673858135" sldId="2890"/>
            <ac:picMk id="8" creationId="{7F0EC27D-E982-4783-8324-ED2DA259DA54}"/>
          </ac:picMkLst>
        </pc:picChg>
      </pc:sldChg>
      <pc:sldChg chg="add">
        <pc:chgData name="Nuria Angelica Diaz Barragan" userId="407ffc92-309f-43c2-a101-0694af401952" providerId="ADAL" clId="{68926D41-B7C6-4B88-8C8F-AFB256D1E698}" dt="2022-04-27T19:18:05.277" v="293" actId="2890"/>
        <pc:sldMkLst>
          <pc:docMk/>
          <pc:sldMk cId="2036235546" sldId="2891"/>
        </pc:sldMkLst>
      </pc:sldChg>
      <pc:sldChg chg="addSp delSp modSp add del mod">
        <pc:chgData name="Nuria Angelica Diaz Barragan" userId="407ffc92-309f-43c2-a101-0694af401952" providerId="ADAL" clId="{68926D41-B7C6-4B88-8C8F-AFB256D1E698}" dt="2022-04-27T19:35:28.702" v="361" actId="47"/>
        <pc:sldMkLst>
          <pc:docMk/>
          <pc:sldMk cId="776077154" sldId="2892"/>
        </pc:sldMkLst>
        <pc:graphicFrameChg chg="add mod modGraphic">
          <ac:chgData name="Nuria Angelica Diaz Barragan" userId="407ffc92-309f-43c2-a101-0694af401952" providerId="ADAL" clId="{68926D41-B7C6-4B88-8C8F-AFB256D1E698}" dt="2022-04-27T19:35:19.900" v="359" actId="14734"/>
          <ac:graphicFrameMkLst>
            <pc:docMk/>
            <pc:sldMk cId="776077154" sldId="2892"/>
            <ac:graphicFrameMk id="2" creationId="{022FDB49-D271-4CD5-8968-0185F570B395}"/>
          </ac:graphicFrameMkLst>
        </pc:graphicFrameChg>
        <pc:graphicFrameChg chg="del">
          <ac:chgData name="Nuria Angelica Diaz Barragan" userId="407ffc92-309f-43c2-a101-0694af401952" providerId="ADAL" clId="{68926D41-B7C6-4B88-8C8F-AFB256D1E698}" dt="2022-04-27T19:21:34.476" v="305" actId="478"/>
          <ac:graphicFrameMkLst>
            <pc:docMk/>
            <pc:sldMk cId="776077154" sldId="2892"/>
            <ac:graphicFrameMk id="10" creationId="{F425A832-77A2-4448-81C4-754875A98499}"/>
          </ac:graphicFrameMkLst>
        </pc:graphicFrameChg>
      </pc:sldChg>
      <pc:sldChg chg="addSp delSp modSp add del mod">
        <pc:chgData name="Nuria Angelica Diaz Barragan" userId="407ffc92-309f-43c2-a101-0694af401952" providerId="ADAL" clId="{68926D41-B7C6-4B88-8C8F-AFB256D1E698}" dt="2022-04-27T19:35:30" v="362" actId="47"/>
        <pc:sldMkLst>
          <pc:docMk/>
          <pc:sldMk cId="3821095803" sldId="2893"/>
        </pc:sldMkLst>
        <pc:graphicFrameChg chg="del">
          <ac:chgData name="Nuria Angelica Diaz Barragan" userId="407ffc92-309f-43c2-a101-0694af401952" providerId="ADAL" clId="{68926D41-B7C6-4B88-8C8F-AFB256D1E698}" dt="2022-04-27T19:22:05.080" v="308" actId="478"/>
          <ac:graphicFrameMkLst>
            <pc:docMk/>
            <pc:sldMk cId="3821095803" sldId="2893"/>
            <ac:graphicFrameMk id="2" creationId="{022FDB49-D271-4CD5-8968-0185F570B395}"/>
          </ac:graphicFrameMkLst>
        </pc:graphicFrameChg>
        <pc:graphicFrameChg chg="add del mod">
          <ac:chgData name="Nuria Angelica Diaz Barragan" userId="407ffc92-309f-43c2-a101-0694af401952" providerId="ADAL" clId="{68926D41-B7C6-4B88-8C8F-AFB256D1E698}" dt="2022-04-27T19:33:46.576" v="348" actId="478"/>
          <ac:graphicFrameMkLst>
            <pc:docMk/>
            <pc:sldMk cId="3821095803" sldId="2893"/>
            <ac:graphicFrameMk id="3" creationId="{56A9E335-5106-44B1-B813-9901B31F2005}"/>
          </ac:graphicFrameMkLst>
        </pc:graphicFrameChg>
        <pc:graphicFrameChg chg="add mod modGraphic">
          <ac:chgData name="Nuria Angelica Diaz Barragan" userId="407ffc92-309f-43c2-a101-0694af401952" providerId="ADAL" clId="{68926D41-B7C6-4B88-8C8F-AFB256D1E698}" dt="2022-04-27T19:34:39.300" v="358" actId="403"/>
          <ac:graphicFrameMkLst>
            <pc:docMk/>
            <pc:sldMk cId="3821095803" sldId="2893"/>
            <ac:graphicFrameMk id="5" creationId="{A6CE694B-CB6A-442E-A1C9-4968963A68B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Inscritos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Hoja1!$A$2:$A$9</c:f>
              <c:numCache>
                <c:formatCode>d\-mmm</c:formatCode>
                <c:ptCount val="8"/>
                <c:pt idx="0">
                  <c:v>44656</c:v>
                </c:pt>
                <c:pt idx="1">
                  <c:v>44658</c:v>
                </c:pt>
                <c:pt idx="2">
                  <c:v>44669</c:v>
                </c:pt>
                <c:pt idx="3">
                  <c:v>44671</c:v>
                </c:pt>
                <c:pt idx="4">
                  <c:v>44672</c:v>
                </c:pt>
                <c:pt idx="5">
                  <c:v>44676</c:v>
                </c:pt>
                <c:pt idx="6">
                  <c:v>44677</c:v>
                </c:pt>
                <c:pt idx="7">
                  <c:v>44678</c:v>
                </c:pt>
              </c:numCache>
            </c:numRef>
          </c:cat>
          <c:val>
            <c:numRef>
              <c:f>Hoja1!$B$2:$B$9</c:f>
              <c:numCache>
                <c:formatCode>General</c:formatCode>
                <c:ptCount val="8"/>
                <c:pt idx="0">
                  <c:v>2</c:v>
                </c:pt>
                <c:pt idx="1">
                  <c:v>27</c:v>
                </c:pt>
                <c:pt idx="2">
                  <c:v>77</c:v>
                </c:pt>
                <c:pt idx="3">
                  <c:v>108</c:v>
                </c:pt>
                <c:pt idx="4">
                  <c:v>131</c:v>
                </c:pt>
                <c:pt idx="5">
                  <c:v>171</c:v>
                </c:pt>
                <c:pt idx="6">
                  <c:v>194</c:v>
                </c:pt>
                <c:pt idx="7">
                  <c:v>221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F9-4D19-89D9-0EBDC89B02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5929344"/>
        <c:axId val="375936000"/>
      </c:lineChart>
      <c:dateAx>
        <c:axId val="375929344"/>
        <c:scaling>
          <c:orientation val="minMax"/>
        </c:scaling>
        <c:delete val="0"/>
        <c:axPos val="b"/>
        <c:numFmt formatCode="d\-mmm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75936000"/>
        <c:crosses val="autoZero"/>
        <c:auto val="1"/>
        <c:lblOffset val="100"/>
        <c:baseTimeUnit val="days"/>
      </c:dateAx>
      <c:valAx>
        <c:axId val="375936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75929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498960611308724"/>
          <c:y val="0.93249620746592443"/>
          <c:w val="0.200228186129456"/>
          <c:h val="5.21990873012924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1E55CA-197A-4CEC-B1D7-00E7C6520110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F2EAB0FC-44B9-4258-880D-C15F23778969}">
      <dgm:prSet phldrT="[Texto]"/>
      <dgm:spPr/>
      <dgm:t>
        <a:bodyPr/>
        <a:lstStyle/>
        <a:p>
          <a:r>
            <a:rPr lang="es-CO" dirty="0"/>
            <a:t>Estrategias comunes de divulgación</a:t>
          </a:r>
        </a:p>
      </dgm:t>
    </dgm:pt>
    <dgm:pt modelId="{3CA9E12C-BDCD-4359-8637-7ECBB7400BDC}" type="parTrans" cxnId="{4BC389F8-232E-42C5-B65C-0255D8BEEABC}">
      <dgm:prSet/>
      <dgm:spPr/>
      <dgm:t>
        <a:bodyPr/>
        <a:lstStyle/>
        <a:p>
          <a:endParaRPr lang="es-CO"/>
        </a:p>
      </dgm:t>
    </dgm:pt>
    <dgm:pt modelId="{3E369B9E-F9D4-4829-82AF-229FD5A3770F}" type="sibTrans" cxnId="{4BC389F8-232E-42C5-B65C-0255D8BEEABC}">
      <dgm:prSet/>
      <dgm:spPr/>
      <dgm:t>
        <a:bodyPr/>
        <a:lstStyle/>
        <a:p>
          <a:endParaRPr lang="es-CO"/>
        </a:p>
      </dgm:t>
    </dgm:pt>
    <dgm:pt modelId="{94ED8798-A99C-495B-A370-D3267E5DE457}">
      <dgm:prSet phldrT="[Texto]"/>
      <dgm:spPr/>
      <dgm:t>
        <a:bodyPr/>
        <a:lstStyle/>
        <a:p>
          <a:r>
            <a:rPr lang="es-CO" dirty="0">
              <a:latin typeface="+mj-lt"/>
            </a:rPr>
            <a:t>Elaboración de piezas y recursos gráficos</a:t>
          </a:r>
          <a:endParaRPr lang="es-CO" dirty="0"/>
        </a:p>
      </dgm:t>
    </dgm:pt>
    <dgm:pt modelId="{54D06F9D-38B2-4893-B6C4-DE9E11B2C5F0}" type="parTrans" cxnId="{2163F731-1331-4084-BFF5-5683D00371D9}">
      <dgm:prSet/>
      <dgm:spPr/>
      <dgm:t>
        <a:bodyPr/>
        <a:lstStyle/>
        <a:p>
          <a:endParaRPr lang="es-CO"/>
        </a:p>
      </dgm:t>
    </dgm:pt>
    <dgm:pt modelId="{9AD7D7B1-317A-46D3-BFD7-4D4D45B11BEC}" type="sibTrans" cxnId="{2163F731-1331-4084-BFF5-5683D00371D9}">
      <dgm:prSet/>
      <dgm:spPr/>
      <dgm:t>
        <a:bodyPr/>
        <a:lstStyle/>
        <a:p>
          <a:endParaRPr lang="es-CO"/>
        </a:p>
      </dgm:t>
    </dgm:pt>
    <dgm:pt modelId="{C8096CAB-F91B-400D-A43B-4C86F666BF19}">
      <dgm:prSet phldrT="[Texto]"/>
      <dgm:spPr/>
      <dgm:t>
        <a:bodyPr/>
        <a:lstStyle/>
        <a:p>
          <a:r>
            <a:rPr lang="es-CO" dirty="0"/>
            <a:t>Voz a voz con docentes que están culminando el diplomado</a:t>
          </a:r>
        </a:p>
      </dgm:t>
    </dgm:pt>
    <dgm:pt modelId="{9439EA5A-D922-4959-AF34-6FB7FBEC7ABD}" type="parTrans" cxnId="{2FE5E2CB-D962-4231-BD91-E212CD622855}">
      <dgm:prSet/>
      <dgm:spPr/>
      <dgm:t>
        <a:bodyPr/>
        <a:lstStyle/>
        <a:p>
          <a:endParaRPr lang="es-CO"/>
        </a:p>
      </dgm:t>
    </dgm:pt>
    <dgm:pt modelId="{263840AB-8539-4A0E-95B2-22653A721D41}" type="sibTrans" cxnId="{2FE5E2CB-D962-4231-BD91-E212CD622855}">
      <dgm:prSet/>
      <dgm:spPr/>
      <dgm:t>
        <a:bodyPr/>
        <a:lstStyle/>
        <a:p>
          <a:endParaRPr lang="es-CO"/>
        </a:p>
      </dgm:t>
    </dgm:pt>
    <dgm:pt modelId="{6B016CC6-C736-4247-903C-3082DA23F8F9}">
      <dgm:prSet phldrT="[Texto]"/>
      <dgm:spPr/>
      <dgm:t>
        <a:bodyPr/>
        <a:lstStyle/>
        <a:p>
          <a:r>
            <a:rPr lang="es-CO" dirty="0"/>
            <a:t>Otras estrategias</a:t>
          </a:r>
        </a:p>
      </dgm:t>
    </dgm:pt>
    <dgm:pt modelId="{06D91490-40A9-4B78-B1FD-55E6E40D5E22}" type="parTrans" cxnId="{E6126DEC-EA07-4B32-BF99-5B065CB374F7}">
      <dgm:prSet/>
      <dgm:spPr/>
      <dgm:t>
        <a:bodyPr/>
        <a:lstStyle/>
        <a:p>
          <a:endParaRPr lang="es-CO"/>
        </a:p>
      </dgm:t>
    </dgm:pt>
    <dgm:pt modelId="{27A692E8-A900-467A-9F94-3B78110C7ED8}" type="sibTrans" cxnId="{E6126DEC-EA07-4B32-BF99-5B065CB374F7}">
      <dgm:prSet/>
      <dgm:spPr/>
      <dgm:t>
        <a:bodyPr/>
        <a:lstStyle/>
        <a:p>
          <a:endParaRPr lang="es-CO"/>
        </a:p>
      </dgm:t>
    </dgm:pt>
    <dgm:pt modelId="{D163ED35-215A-4696-9C0C-1DC56BA6F98A}">
      <dgm:prSet phldrT="[Texto]"/>
      <dgm:spPr/>
      <dgm:t>
        <a:bodyPr/>
        <a:lstStyle/>
        <a:p>
          <a:r>
            <a:rPr lang="es-CO" dirty="0"/>
            <a:t>Video clip con testimonios de los docentes que ya participaron en el proceso</a:t>
          </a:r>
        </a:p>
      </dgm:t>
    </dgm:pt>
    <dgm:pt modelId="{923A5EA5-A894-4BA9-A24D-2F51F2C1F820}" type="parTrans" cxnId="{73F71A43-4340-480F-85AF-4777F77BC309}">
      <dgm:prSet/>
      <dgm:spPr/>
      <dgm:t>
        <a:bodyPr/>
        <a:lstStyle/>
        <a:p>
          <a:endParaRPr lang="es-CO"/>
        </a:p>
      </dgm:t>
    </dgm:pt>
    <dgm:pt modelId="{7E9515BF-D569-4F31-8BD8-0D6E038AECEB}" type="sibTrans" cxnId="{73F71A43-4340-480F-85AF-4777F77BC309}">
      <dgm:prSet/>
      <dgm:spPr/>
      <dgm:t>
        <a:bodyPr/>
        <a:lstStyle/>
        <a:p>
          <a:endParaRPr lang="es-CO"/>
        </a:p>
      </dgm:t>
    </dgm:pt>
    <dgm:pt modelId="{F6C64082-F157-424F-B82A-21DF03769004}">
      <dgm:prSet phldrT="[Texto]"/>
      <dgm:spPr/>
      <dgm:t>
        <a:bodyPr/>
        <a:lstStyle/>
        <a:p>
          <a:r>
            <a:rPr lang="es-CO" dirty="0"/>
            <a:t>Divulgación con supervisores de educación, directores de núcleo, sindicatos, ENS</a:t>
          </a:r>
        </a:p>
      </dgm:t>
    </dgm:pt>
    <dgm:pt modelId="{6FB47C1B-321A-4B85-80B1-564C65B7FAF5}" type="parTrans" cxnId="{608052F2-F97E-4B8E-A57F-4651064B6206}">
      <dgm:prSet/>
      <dgm:spPr/>
      <dgm:t>
        <a:bodyPr/>
        <a:lstStyle/>
        <a:p>
          <a:endParaRPr lang="es-CO"/>
        </a:p>
      </dgm:t>
    </dgm:pt>
    <dgm:pt modelId="{9C33F230-527F-4538-B9E1-84158548A368}" type="sibTrans" cxnId="{608052F2-F97E-4B8E-A57F-4651064B6206}">
      <dgm:prSet/>
      <dgm:spPr/>
      <dgm:t>
        <a:bodyPr/>
        <a:lstStyle/>
        <a:p>
          <a:endParaRPr lang="es-CO"/>
        </a:p>
      </dgm:t>
    </dgm:pt>
    <dgm:pt modelId="{3EAFD68F-0A59-42D1-A861-422993B2F86D}">
      <dgm:prSet/>
      <dgm:spPr/>
      <dgm:t>
        <a:bodyPr/>
        <a:lstStyle/>
        <a:p>
          <a:r>
            <a:rPr lang="es-CO" dirty="0">
              <a:latin typeface="+mj-lt"/>
            </a:rPr>
            <a:t>Gestión con las Secretarías de Educación.</a:t>
          </a:r>
        </a:p>
      </dgm:t>
    </dgm:pt>
    <dgm:pt modelId="{75AC14F3-1BD6-4BB2-B2A7-B76B0EE19305}" type="parTrans" cxnId="{04B652BE-FEA2-4335-A6BE-B6F0A474E1CC}">
      <dgm:prSet/>
      <dgm:spPr/>
      <dgm:t>
        <a:bodyPr/>
        <a:lstStyle/>
        <a:p>
          <a:endParaRPr lang="es-CO"/>
        </a:p>
      </dgm:t>
    </dgm:pt>
    <dgm:pt modelId="{1E3AFC71-808C-4882-B358-B2D673477355}" type="sibTrans" cxnId="{04B652BE-FEA2-4335-A6BE-B6F0A474E1CC}">
      <dgm:prSet/>
      <dgm:spPr/>
      <dgm:t>
        <a:bodyPr/>
        <a:lstStyle/>
        <a:p>
          <a:endParaRPr lang="es-CO"/>
        </a:p>
      </dgm:t>
    </dgm:pt>
    <dgm:pt modelId="{630B5CE4-2CE2-4976-B2C7-E34FE828F469}">
      <dgm:prSet phldrT="[Texto]"/>
      <dgm:spPr/>
      <dgm:t>
        <a:bodyPr/>
        <a:lstStyle/>
        <a:p>
          <a:r>
            <a:rPr lang="es-CO">
              <a:latin typeface="+mj-lt"/>
            </a:rPr>
            <a:t>Divulgación de la convocatoria (redes, página web, emisoras universitarias y webinar).</a:t>
          </a:r>
          <a:endParaRPr lang="es-CO" dirty="0"/>
        </a:p>
      </dgm:t>
    </dgm:pt>
    <dgm:pt modelId="{08A01BA5-32D4-4B16-8137-3BF3A9418F02}" type="parTrans" cxnId="{E744ACCF-7545-4197-AEC7-03A24DC9ECE5}">
      <dgm:prSet/>
      <dgm:spPr/>
      <dgm:t>
        <a:bodyPr/>
        <a:lstStyle/>
        <a:p>
          <a:endParaRPr lang="es-CO"/>
        </a:p>
      </dgm:t>
    </dgm:pt>
    <dgm:pt modelId="{4A4477DA-08AB-4EE1-A59F-D0A0F7A2D4AB}" type="sibTrans" cxnId="{E744ACCF-7545-4197-AEC7-03A24DC9ECE5}">
      <dgm:prSet/>
      <dgm:spPr/>
      <dgm:t>
        <a:bodyPr/>
        <a:lstStyle/>
        <a:p>
          <a:endParaRPr lang="es-CO"/>
        </a:p>
      </dgm:t>
    </dgm:pt>
    <dgm:pt modelId="{6437B6DF-80B0-414F-8FA6-42B0D9639552}">
      <dgm:prSet phldrT="[Texto]"/>
      <dgm:spPr/>
      <dgm:t>
        <a:bodyPr/>
        <a:lstStyle/>
        <a:p>
          <a:r>
            <a:rPr lang="es-CO" dirty="0"/>
            <a:t>Divulgar haciendo uso de base de datos de docentes existentes en las IES</a:t>
          </a:r>
        </a:p>
      </dgm:t>
    </dgm:pt>
    <dgm:pt modelId="{31C217FE-C6BC-4C65-A4BC-17105CBB6F59}" type="parTrans" cxnId="{D3670EC0-A31A-4E27-BFCD-9FF0F49E1DCC}">
      <dgm:prSet/>
      <dgm:spPr/>
      <dgm:t>
        <a:bodyPr/>
        <a:lstStyle/>
        <a:p>
          <a:endParaRPr lang="es-CO"/>
        </a:p>
      </dgm:t>
    </dgm:pt>
    <dgm:pt modelId="{125FD5CC-23A5-42A9-9ADE-BC0E601230E1}" type="sibTrans" cxnId="{D3670EC0-A31A-4E27-BFCD-9FF0F49E1DCC}">
      <dgm:prSet/>
      <dgm:spPr/>
      <dgm:t>
        <a:bodyPr/>
        <a:lstStyle/>
        <a:p>
          <a:endParaRPr lang="es-CO"/>
        </a:p>
      </dgm:t>
    </dgm:pt>
    <dgm:pt modelId="{C5EDD792-DCCE-4A49-B95A-571928219EDF}">
      <dgm:prSet phldrT="[Texto]"/>
      <dgm:spPr/>
      <dgm:t>
        <a:bodyPr/>
        <a:lstStyle/>
        <a:p>
          <a:r>
            <a:rPr lang="es-CO" dirty="0"/>
            <a:t>Difusión en micrositios regionales</a:t>
          </a:r>
        </a:p>
      </dgm:t>
    </dgm:pt>
    <dgm:pt modelId="{F2D45F76-4D83-4D06-B79F-B4AFE9D6DC61}" type="parTrans" cxnId="{FB363AE9-1F4D-49F4-9858-671A4B3FFFA1}">
      <dgm:prSet/>
      <dgm:spPr/>
    </dgm:pt>
    <dgm:pt modelId="{DE5F58A6-85FB-4B42-A46A-4B0778417958}" type="sibTrans" cxnId="{FB363AE9-1F4D-49F4-9858-671A4B3FFFA1}">
      <dgm:prSet/>
      <dgm:spPr/>
    </dgm:pt>
    <dgm:pt modelId="{BB9F27F6-8A7B-409A-91A3-E733DEB2F8FD}">
      <dgm:prSet phldrT="[Texto]"/>
      <dgm:spPr/>
      <dgm:t>
        <a:bodyPr/>
        <a:lstStyle/>
        <a:p>
          <a:r>
            <a:rPr lang="es-CO" dirty="0"/>
            <a:t>Generar mesas de ayuda para brindar información a los docentes interesados</a:t>
          </a:r>
        </a:p>
      </dgm:t>
    </dgm:pt>
    <dgm:pt modelId="{2226CEE5-BB88-4F2D-83A4-DD91DC0ADB26}" type="parTrans" cxnId="{C18284F4-6293-4957-9435-4FA3DB7B0084}">
      <dgm:prSet/>
      <dgm:spPr/>
    </dgm:pt>
    <dgm:pt modelId="{5294FE7B-E352-402C-8454-E036450FF09E}" type="sibTrans" cxnId="{C18284F4-6293-4957-9435-4FA3DB7B0084}">
      <dgm:prSet/>
      <dgm:spPr/>
    </dgm:pt>
    <dgm:pt modelId="{3507C73F-DE8A-4AE9-8CBE-6DEB85DAAE25}">
      <dgm:prSet phldrT="[Texto]"/>
      <dgm:spPr/>
      <dgm:t>
        <a:bodyPr/>
        <a:lstStyle/>
        <a:p>
          <a:r>
            <a:rPr lang="es-CO" dirty="0"/>
            <a:t>Publicidad en medios de comunicación regionales</a:t>
          </a:r>
        </a:p>
      </dgm:t>
    </dgm:pt>
    <dgm:pt modelId="{6E237BF5-1538-48E1-9A9F-53F0DDB84B93}" type="parTrans" cxnId="{105C7AAC-F597-4017-8205-2B6EADEBE435}">
      <dgm:prSet/>
      <dgm:spPr/>
    </dgm:pt>
    <dgm:pt modelId="{95D89745-D7D4-419A-A610-5361412628CA}" type="sibTrans" cxnId="{105C7AAC-F597-4017-8205-2B6EADEBE435}">
      <dgm:prSet/>
      <dgm:spPr/>
    </dgm:pt>
    <dgm:pt modelId="{FF00819D-056B-4058-9565-87703B0044FE}">
      <dgm:prSet phldrT="[Texto]"/>
      <dgm:spPr/>
      <dgm:t>
        <a:bodyPr/>
        <a:lstStyle/>
        <a:p>
          <a:r>
            <a:rPr lang="es-CO" dirty="0" err="1"/>
            <a:t>Webinar</a:t>
          </a:r>
          <a:r>
            <a:rPr lang="es-CO" dirty="0"/>
            <a:t>, talleres de muestra o encuentros de socialización</a:t>
          </a:r>
        </a:p>
      </dgm:t>
    </dgm:pt>
    <dgm:pt modelId="{C32FA574-C3D2-4544-BBE3-AF25D8E32F3C}" type="parTrans" cxnId="{7F34C187-44A6-4A81-9E7E-C2A345922E12}">
      <dgm:prSet/>
      <dgm:spPr/>
    </dgm:pt>
    <dgm:pt modelId="{748EBDFE-2D0B-421B-AB97-7009C8CB41C0}" type="sibTrans" cxnId="{7F34C187-44A6-4A81-9E7E-C2A345922E12}">
      <dgm:prSet/>
      <dgm:spPr/>
    </dgm:pt>
    <dgm:pt modelId="{03330828-FD3C-4FAD-8B37-649544442CFE}" type="pres">
      <dgm:prSet presAssocID="{361E55CA-197A-4CEC-B1D7-00E7C6520110}" presName="theList" presStyleCnt="0">
        <dgm:presLayoutVars>
          <dgm:dir/>
          <dgm:animLvl val="lvl"/>
          <dgm:resizeHandles val="exact"/>
        </dgm:presLayoutVars>
      </dgm:prSet>
      <dgm:spPr/>
    </dgm:pt>
    <dgm:pt modelId="{25733842-349D-4D6F-8E89-BDD0B187FE73}" type="pres">
      <dgm:prSet presAssocID="{F2EAB0FC-44B9-4258-880D-C15F23778969}" presName="compNode" presStyleCnt="0"/>
      <dgm:spPr/>
    </dgm:pt>
    <dgm:pt modelId="{6076A24A-994E-40F8-962D-9EB409AEEED5}" type="pres">
      <dgm:prSet presAssocID="{F2EAB0FC-44B9-4258-880D-C15F23778969}" presName="aNode" presStyleLbl="bgShp" presStyleIdx="0" presStyleCnt="2"/>
      <dgm:spPr/>
    </dgm:pt>
    <dgm:pt modelId="{7ECF9BEC-C221-4055-B932-C7FBE6B6E762}" type="pres">
      <dgm:prSet presAssocID="{F2EAB0FC-44B9-4258-880D-C15F23778969}" presName="textNode" presStyleLbl="bgShp" presStyleIdx="0" presStyleCnt="2"/>
      <dgm:spPr/>
    </dgm:pt>
    <dgm:pt modelId="{F0A23381-15EB-45C6-8ED0-0AB034C37398}" type="pres">
      <dgm:prSet presAssocID="{F2EAB0FC-44B9-4258-880D-C15F23778969}" presName="compChildNode" presStyleCnt="0"/>
      <dgm:spPr/>
    </dgm:pt>
    <dgm:pt modelId="{D0E119F7-05AB-42DA-ABBA-4822C20A1761}" type="pres">
      <dgm:prSet presAssocID="{F2EAB0FC-44B9-4258-880D-C15F23778969}" presName="theInnerList" presStyleCnt="0"/>
      <dgm:spPr/>
    </dgm:pt>
    <dgm:pt modelId="{4DD5B4B7-16BF-4483-9F06-121416A2FA1B}" type="pres">
      <dgm:prSet presAssocID="{94ED8798-A99C-495B-A370-D3267E5DE457}" presName="childNode" presStyleLbl="node1" presStyleIdx="0" presStyleCnt="11">
        <dgm:presLayoutVars>
          <dgm:bulletEnabled val="1"/>
        </dgm:presLayoutVars>
      </dgm:prSet>
      <dgm:spPr/>
    </dgm:pt>
    <dgm:pt modelId="{B2F083FA-6884-4DA1-ACC7-2C899E8B4E05}" type="pres">
      <dgm:prSet presAssocID="{94ED8798-A99C-495B-A370-D3267E5DE457}" presName="aSpace2" presStyleCnt="0"/>
      <dgm:spPr/>
    </dgm:pt>
    <dgm:pt modelId="{255642B9-3488-4F37-B68B-0197F7F44E47}" type="pres">
      <dgm:prSet presAssocID="{630B5CE4-2CE2-4976-B2C7-E34FE828F469}" presName="childNode" presStyleLbl="node1" presStyleIdx="1" presStyleCnt="11">
        <dgm:presLayoutVars>
          <dgm:bulletEnabled val="1"/>
        </dgm:presLayoutVars>
      </dgm:prSet>
      <dgm:spPr/>
    </dgm:pt>
    <dgm:pt modelId="{02BDEC5E-3F42-48A1-BFEB-5B03E6BA13ED}" type="pres">
      <dgm:prSet presAssocID="{630B5CE4-2CE2-4976-B2C7-E34FE828F469}" presName="aSpace2" presStyleCnt="0"/>
      <dgm:spPr/>
    </dgm:pt>
    <dgm:pt modelId="{4E6251E7-59AD-41FF-B76B-54C47E25D198}" type="pres">
      <dgm:prSet presAssocID="{3EAFD68F-0A59-42D1-A861-422993B2F86D}" presName="childNode" presStyleLbl="node1" presStyleIdx="2" presStyleCnt="11">
        <dgm:presLayoutVars>
          <dgm:bulletEnabled val="1"/>
        </dgm:presLayoutVars>
      </dgm:prSet>
      <dgm:spPr/>
    </dgm:pt>
    <dgm:pt modelId="{0CB958B2-29D2-44E4-B831-93FE5964DB43}" type="pres">
      <dgm:prSet presAssocID="{3EAFD68F-0A59-42D1-A861-422993B2F86D}" presName="aSpace2" presStyleCnt="0"/>
      <dgm:spPr/>
    </dgm:pt>
    <dgm:pt modelId="{6F7B5934-8857-4EA3-877D-217E6ECDE26C}" type="pres">
      <dgm:prSet presAssocID="{C8096CAB-F91B-400D-A43B-4C86F666BF19}" presName="childNode" presStyleLbl="node1" presStyleIdx="3" presStyleCnt="11">
        <dgm:presLayoutVars>
          <dgm:bulletEnabled val="1"/>
        </dgm:presLayoutVars>
      </dgm:prSet>
      <dgm:spPr/>
    </dgm:pt>
    <dgm:pt modelId="{95BDCB83-2C35-4867-8103-C1E9586D8A39}" type="pres">
      <dgm:prSet presAssocID="{C8096CAB-F91B-400D-A43B-4C86F666BF19}" presName="aSpace2" presStyleCnt="0"/>
      <dgm:spPr/>
    </dgm:pt>
    <dgm:pt modelId="{E07E3CF9-3CD4-4AF9-90FC-EB8E322068C4}" type="pres">
      <dgm:prSet presAssocID="{6437B6DF-80B0-414F-8FA6-42B0D9639552}" presName="childNode" presStyleLbl="node1" presStyleIdx="4" presStyleCnt="11">
        <dgm:presLayoutVars>
          <dgm:bulletEnabled val="1"/>
        </dgm:presLayoutVars>
      </dgm:prSet>
      <dgm:spPr/>
    </dgm:pt>
    <dgm:pt modelId="{91544E27-14AD-4691-96EB-B51E95E9F9ED}" type="pres">
      <dgm:prSet presAssocID="{6437B6DF-80B0-414F-8FA6-42B0D9639552}" presName="aSpace2" presStyleCnt="0"/>
      <dgm:spPr/>
    </dgm:pt>
    <dgm:pt modelId="{90BCD96C-0331-465A-8E7A-A12EE2A748B5}" type="pres">
      <dgm:prSet presAssocID="{C5EDD792-DCCE-4A49-B95A-571928219EDF}" presName="childNode" presStyleLbl="node1" presStyleIdx="5" presStyleCnt="11">
        <dgm:presLayoutVars>
          <dgm:bulletEnabled val="1"/>
        </dgm:presLayoutVars>
      </dgm:prSet>
      <dgm:spPr/>
    </dgm:pt>
    <dgm:pt modelId="{3491ED93-4C86-409E-BA74-7A6DA1280297}" type="pres">
      <dgm:prSet presAssocID="{F2EAB0FC-44B9-4258-880D-C15F23778969}" presName="aSpace" presStyleCnt="0"/>
      <dgm:spPr/>
    </dgm:pt>
    <dgm:pt modelId="{B53BE3BE-692E-49EE-B329-0EAFB44F1D93}" type="pres">
      <dgm:prSet presAssocID="{6B016CC6-C736-4247-903C-3082DA23F8F9}" presName="compNode" presStyleCnt="0"/>
      <dgm:spPr/>
    </dgm:pt>
    <dgm:pt modelId="{E85909FF-BC3A-48CF-9129-9E2EEF1B2374}" type="pres">
      <dgm:prSet presAssocID="{6B016CC6-C736-4247-903C-3082DA23F8F9}" presName="aNode" presStyleLbl="bgShp" presStyleIdx="1" presStyleCnt="2"/>
      <dgm:spPr/>
    </dgm:pt>
    <dgm:pt modelId="{010D0BD9-CF72-4CED-9D1B-0BF3D7A8F35B}" type="pres">
      <dgm:prSet presAssocID="{6B016CC6-C736-4247-903C-3082DA23F8F9}" presName="textNode" presStyleLbl="bgShp" presStyleIdx="1" presStyleCnt="2"/>
      <dgm:spPr/>
    </dgm:pt>
    <dgm:pt modelId="{60B25379-2041-438E-82E0-E5A823175684}" type="pres">
      <dgm:prSet presAssocID="{6B016CC6-C736-4247-903C-3082DA23F8F9}" presName="compChildNode" presStyleCnt="0"/>
      <dgm:spPr/>
    </dgm:pt>
    <dgm:pt modelId="{42F2AE9B-87BC-40B7-A1C0-9819E8636C0D}" type="pres">
      <dgm:prSet presAssocID="{6B016CC6-C736-4247-903C-3082DA23F8F9}" presName="theInnerList" presStyleCnt="0"/>
      <dgm:spPr/>
    </dgm:pt>
    <dgm:pt modelId="{6D3260AA-9B9C-44A8-8584-0945D373A93C}" type="pres">
      <dgm:prSet presAssocID="{D163ED35-215A-4696-9C0C-1DC56BA6F98A}" presName="childNode" presStyleLbl="node1" presStyleIdx="6" presStyleCnt="11">
        <dgm:presLayoutVars>
          <dgm:bulletEnabled val="1"/>
        </dgm:presLayoutVars>
      </dgm:prSet>
      <dgm:spPr/>
    </dgm:pt>
    <dgm:pt modelId="{15C24B2B-67A9-46CB-9FB3-2DEBDDE32F5E}" type="pres">
      <dgm:prSet presAssocID="{D163ED35-215A-4696-9C0C-1DC56BA6F98A}" presName="aSpace2" presStyleCnt="0"/>
      <dgm:spPr/>
    </dgm:pt>
    <dgm:pt modelId="{A54C75E9-EC84-45E0-B1D9-CCF42789CB08}" type="pres">
      <dgm:prSet presAssocID="{BB9F27F6-8A7B-409A-91A3-E733DEB2F8FD}" presName="childNode" presStyleLbl="node1" presStyleIdx="7" presStyleCnt="11">
        <dgm:presLayoutVars>
          <dgm:bulletEnabled val="1"/>
        </dgm:presLayoutVars>
      </dgm:prSet>
      <dgm:spPr/>
    </dgm:pt>
    <dgm:pt modelId="{FEE813C0-2537-4F98-80A5-0312BF25E6E8}" type="pres">
      <dgm:prSet presAssocID="{BB9F27F6-8A7B-409A-91A3-E733DEB2F8FD}" presName="aSpace2" presStyleCnt="0"/>
      <dgm:spPr/>
    </dgm:pt>
    <dgm:pt modelId="{289338D8-6F9C-4BDF-A1ED-191597B1051B}" type="pres">
      <dgm:prSet presAssocID="{3507C73F-DE8A-4AE9-8CBE-6DEB85DAAE25}" presName="childNode" presStyleLbl="node1" presStyleIdx="8" presStyleCnt="11">
        <dgm:presLayoutVars>
          <dgm:bulletEnabled val="1"/>
        </dgm:presLayoutVars>
      </dgm:prSet>
      <dgm:spPr/>
    </dgm:pt>
    <dgm:pt modelId="{84199CDD-E6AC-4E0D-830D-2A78C9B9DC77}" type="pres">
      <dgm:prSet presAssocID="{3507C73F-DE8A-4AE9-8CBE-6DEB85DAAE25}" presName="aSpace2" presStyleCnt="0"/>
      <dgm:spPr/>
    </dgm:pt>
    <dgm:pt modelId="{00C70C35-E113-482E-961D-5E723532FC17}" type="pres">
      <dgm:prSet presAssocID="{F6C64082-F157-424F-B82A-21DF03769004}" presName="childNode" presStyleLbl="node1" presStyleIdx="9" presStyleCnt="11">
        <dgm:presLayoutVars>
          <dgm:bulletEnabled val="1"/>
        </dgm:presLayoutVars>
      </dgm:prSet>
      <dgm:spPr/>
    </dgm:pt>
    <dgm:pt modelId="{CC2CCBA3-F12E-4050-AA03-48DD5495927A}" type="pres">
      <dgm:prSet presAssocID="{F6C64082-F157-424F-B82A-21DF03769004}" presName="aSpace2" presStyleCnt="0"/>
      <dgm:spPr/>
    </dgm:pt>
    <dgm:pt modelId="{622CC03F-E483-4C78-90AB-E47D274171F5}" type="pres">
      <dgm:prSet presAssocID="{FF00819D-056B-4058-9565-87703B0044FE}" presName="childNode" presStyleLbl="node1" presStyleIdx="10" presStyleCnt="11">
        <dgm:presLayoutVars>
          <dgm:bulletEnabled val="1"/>
        </dgm:presLayoutVars>
      </dgm:prSet>
      <dgm:spPr/>
    </dgm:pt>
  </dgm:ptLst>
  <dgm:cxnLst>
    <dgm:cxn modelId="{793FA102-3347-48F7-80DA-04A7588BE41F}" type="presOf" srcId="{361E55CA-197A-4CEC-B1D7-00E7C6520110}" destId="{03330828-FD3C-4FAD-8B37-649544442CFE}" srcOrd="0" destOrd="0" presId="urn:microsoft.com/office/officeart/2005/8/layout/lProcess2"/>
    <dgm:cxn modelId="{89B3BB09-0CBC-48B8-A8FE-643873FA65CA}" type="presOf" srcId="{6B016CC6-C736-4247-903C-3082DA23F8F9}" destId="{E85909FF-BC3A-48CF-9129-9E2EEF1B2374}" srcOrd="0" destOrd="0" presId="urn:microsoft.com/office/officeart/2005/8/layout/lProcess2"/>
    <dgm:cxn modelId="{7F524E19-C0FE-4AC5-B888-99F8E63765FE}" type="presOf" srcId="{F6C64082-F157-424F-B82A-21DF03769004}" destId="{00C70C35-E113-482E-961D-5E723532FC17}" srcOrd="0" destOrd="0" presId="urn:microsoft.com/office/officeart/2005/8/layout/lProcess2"/>
    <dgm:cxn modelId="{4AF5CA1B-210D-43B1-BB4E-7A8D77F89902}" type="presOf" srcId="{3507C73F-DE8A-4AE9-8CBE-6DEB85DAAE25}" destId="{289338D8-6F9C-4BDF-A1ED-191597B1051B}" srcOrd="0" destOrd="0" presId="urn:microsoft.com/office/officeart/2005/8/layout/lProcess2"/>
    <dgm:cxn modelId="{CAC3CC22-7184-47D9-9197-CFE468BA4165}" type="presOf" srcId="{F2EAB0FC-44B9-4258-880D-C15F23778969}" destId="{6076A24A-994E-40F8-962D-9EB409AEEED5}" srcOrd="0" destOrd="0" presId="urn:microsoft.com/office/officeart/2005/8/layout/lProcess2"/>
    <dgm:cxn modelId="{2163F731-1331-4084-BFF5-5683D00371D9}" srcId="{F2EAB0FC-44B9-4258-880D-C15F23778969}" destId="{94ED8798-A99C-495B-A370-D3267E5DE457}" srcOrd="0" destOrd="0" parTransId="{54D06F9D-38B2-4893-B6C4-DE9E11B2C5F0}" sibTransId="{9AD7D7B1-317A-46D3-BFD7-4D4D45B11BEC}"/>
    <dgm:cxn modelId="{71BABE32-4A4A-4E18-89B4-03EF4D58FA70}" type="presOf" srcId="{BB9F27F6-8A7B-409A-91A3-E733DEB2F8FD}" destId="{A54C75E9-EC84-45E0-B1D9-CCF42789CB08}" srcOrd="0" destOrd="0" presId="urn:microsoft.com/office/officeart/2005/8/layout/lProcess2"/>
    <dgm:cxn modelId="{6A865F3C-8A0A-4834-AB00-091814D912CA}" type="presOf" srcId="{F2EAB0FC-44B9-4258-880D-C15F23778969}" destId="{7ECF9BEC-C221-4055-B932-C7FBE6B6E762}" srcOrd="1" destOrd="0" presId="urn:microsoft.com/office/officeart/2005/8/layout/lProcess2"/>
    <dgm:cxn modelId="{20ADAA5B-2073-43E1-932A-9F2E3C80ECFF}" type="presOf" srcId="{630B5CE4-2CE2-4976-B2C7-E34FE828F469}" destId="{255642B9-3488-4F37-B68B-0197F7F44E47}" srcOrd="0" destOrd="0" presId="urn:microsoft.com/office/officeart/2005/8/layout/lProcess2"/>
    <dgm:cxn modelId="{73F71A43-4340-480F-85AF-4777F77BC309}" srcId="{6B016CC6-C736-4247-903C-3082DA23F8F9}" destId="{D163ED35-215A-4696-9C0C-1DC56BA6F98A}" srcOrd="0" destOrd="0" parTransId="{923A5EA5-A894-4BA9-A24D-2F51F2C1F820}" sibTransId="{7E9515BF-D569-4F31-8BD8-0D6E038AECEB}"/>
    <dgm:cxn modelId="{EB418259-2790-4D19-A13D-06AAD02E65BE}" type="presOf" srcId="{6437B6DF-80B0-414F-8FA6-42B0D9639552}" destId="{E07E3CF9-3CD4-4AF9-90FC-EB8E322068C4}" srcOrd="0" destOrd="0" presId="urn:microsoft.com/office/officeart/2005/8/layout/lProcess2"/>
    <dgm:cxn modelId="{7F34C187-44A6-4A81-9E7E-C2A345922E12}" srcId="{6B016CC6-C736-4247-903C-3082DA23F8F9}" destId="{FF00819D-056B-4058-9565-87703B0044FE}" srcOrd="4" destOrd="0" parTransId="{C32FA574-C3D2-4544-BBE3-AF25D8E32F3C}" sibTransId="{748EBDFE-2D0B-421B-AB97-7009C8CB41C0}"/>
    <dgm:cxn modelId="{D5098FA2-F5E4-4125-8A9F-0E8E8A89B864}" type="presOf" srcId="{6B016CC6-C736-4247-903C-3082DA23F8F9}" destId="{010D0BD9-CF72-4CED-9D1B-0BF3D7A8F35B}" srcOrd="1" destOrd="0" presId="urn:microsoft.com/office/officeart/2005/8/layout/lProcess2"/>
    <dgm:cxn modelId="{1FD002A7-88FF-4262-9D76-6740C15FAD05}" type="presOf" srcId="{C5EDD792-DCCE-4A49-B95A-571928219EDF}" destId="{90BCD96C-0331-465A-8E7A-A12EE2A748B5}" srcOrd="0" destOrd="0" presId="urn:microsoft.com/office/officeart/2005/8/layout/lProcess2"/>
    <dgm:cxn modelId="{105C7AAC-F597-4017-8205-2B6EADEBE435}" srcId="{6B016CC6-C736-4247-903C-3082DA23F8F9}" destId="{3507C73F-DE8A-4AE9-8CBE-6DEB85DAAE25}" srcOrd="2" destOrd="0" parTransId="{6E237BF5-1538-48E1-9A9F-53F0DDB84B93}" sibTransId="{95D89745-D7D4-419A-A610-5361412628CA}"/>
    <dgm:cxn modelId="{1759CCB6-13EB-46FF-B14B-8D3DFFD75081}" type="presOf" srcId="{FF00819D-056B-4058-9565-87703B0044FE}" destId="{622CC03F-E483-4C78-90AB-E47D274171F5}" srcOrd="0" destOrd="0" presId="urn:microsoft.com/office/officeart/2005/8/layout/lProcess2"/>
    <dgm:cxn modelId="{CD5F48B8-296D-468F-86F5-84CCD0C4DD01}" type="presOf" srcId="{D163ED35-215A-4696-9C0C-1DC56BA6F98A}" destId="{6D3260AA-9B9C-44A8-8584-0945D373A93C}" srcOrd="0" destOrd="0" presId="urn:microsoft.com/office/officeart/2005/8/layout/lProcess2"/>
    <dgm:cxn modelId="{04B652BE-FEA2-4335-A6BE-B6F0A474E1CC}" srcId="{F2EAB0FC-44B9-4258-880D-C15F23778969}" destId="{3EAFD68F-0A59-42D1-A861-422993B2F86D}" srcOrd="2" destOrd="0" parTransId="{75AC14F3-1BD6-4BB2-B2A7-B76B0EE19305}" sibTransId="{1E3AFC71-808C-4882-B358-B2D673477355}"/>
    <dgm:cxn modelId="{D3670EC0-A31A-4E27-BFCD-9FF0F49E1DCC}" srcId="{F2EAB0FC-44B9-4258-880D-C15F23778969}" destId="{6437B6DF-80B0-414F-8FA6-42B0D9639552}" srcOrd="4" destOrd="0" parTransId="{31C217FE-C6BC-4C65-A4BC-17105CBB6F59}" sibTransId="{125FD5CC-23A5-42A9-9ADE-BC0E601230E1}"/>
    <dgm:cxn modelId="{2FE5E2CB-D962-4231-BD91-E212CD622855}" srcId="{F2EAB0FC-44B9-4258-880D-C15F23778969}" destId="{C8096CAB-F91B-400D-A43B-4C86F666BF19}" srcOrd="3" destOrd="0" parTransId="{9439EA5A-D922-4959-AF34-6FB7FBEC7ABD}" sibTransId="{263840AB-8539-4A0E-95B2-22653A721D41}"/>
    <dgm:cxn modelId="{5941DBCE-60AE-4738-8B6D-42B2C277A2C4}" type="presOf" srcId="{94ED8798-A99C-495B-A370-D3267E5DE457}" destId="{4DD5B4B7-16BF-4483-9F06-121416A2FA1B}" srcOrd="0" destOrd="0" presId="urn:microsoft.com/office/officeart/2005/8/layout/lProcess2"/>
    <dgm:cxn modelId="{E744ACCF-7545-4197-AEC7-03A24DC9ECE5}" srcId="{F2EAB0FC-44B9-4258-880D-C15F23778969}" destId="{630B5CE4-2CE2-4976-B2C7-E34FE828F469}" srcOrd="1" destOrd="0" parTransId="{08A01BA5-32D4-4B16-8137-3BF3A9418F02}" sibTransId="{4A4477DA-08AB-4EE1-A59F-D0A0F7A2D4AB}"/>
    <dgm:cxn modelId="{03AEE0D1-20FF-45B2-8B17-B11D50799C5A}" type="presOf" srcId="{C8096CAB-F91B-400D-A43B-4C86F666BF19}" destId="{6F7B5934-8857-4EA3-877D-217E6ECDE26C}" srcOrd="0" destOrd="0" presId="urn:microsoft.com/office/officeart/2005/8/layout/lProcess2"/>
    <dgm:cxn modelId="{FB363AE9-1F4D-49F4-9858-671A4B3FFFA1}" srcId="{F2EAB0FC-44B9-4258-880D-C15F23778969}" destId="{C5EDD792-DCCE-4A49-B95A-571928219EDF}" srcOrd="5" destOrd="0" parTransId="{F2D45F76-4D83-4D06-B79F-B4AFE9D6DC61}" sibTransId="{DE5F58A6-85FB-4B42-A46A-4B0778417958}"/>
    <dgm:cxn modelId="{E6126DEC-EA07-4B32-BF99-5B065CB374F7}" srcId="{361E55CA-197A-4CEC-B1D7-00E7C6520110}" destId="{6B016CC6-C736-4247-903C-3082DA23F8F9}" srcOrd="1" destOrd="0" parTransId="{06D91490-40A9-4B78-B1FD-55E6E40D5E22}" sibTransId="{27A692E8-A900-467A-9F94-3B78110C7ED8}"/>
    <dgm:cxn modelId="{608052F2-F97E-4B8E-A57F-4651064B6206}" srcId="{6B016CC6-C736-4247-903C-3082DA23F8F9}" destId="{F6C64082-F157-424F-B82A-21DF03769004}" srcOrd="3" destOrd="0" parTransId="{6FB47C1B-321A-4B85-80B1-564C65B7FAF5}" sibTransId="{9C33F230-527F-4538-B9E1-84158548A368}"/>
    <dgm:cxn modelId="{C18284F4-6293-4957-9435-4FA3DB7B0084}" srcId="{6B016CC6-C736-4247-903C-3082DA23F8F9}" destId="{BB9F27F6-8A7B-409A-91A3-E733DEB2F8FD}" srcOrd="1" destOrd="0" parTransId="{2226CEE5-BB88-4F2D-83A4-DD91DC0ADB26}" sibTransId="{5294FE7B-E352-402C-8454-E036450FF09E}"/>
    <dgm:cxn modelId="{4BC389F8-232E-42C5-B65C-0255D8BEEABC}" srcId="{361E55CA-197A-4CEC-B1D7-00E7C6520110}" destId="{F2EAB0FC-44B9-4258-880D-C15F23778969}" srcOrd="0" destOrd="0" parTransId="{3CA9E12C-BDCD-4359-8637-7ECBB7400BDC}" sibTransId="{3E369B9E-F9D4-4829-82AF-229FD5A3770F}"/>
    <dgm:cxn modelId="{487B7CFE-8B9C-49D4-A36C-658E2AA69229}" type="presOf" srcId="{3EAFD68F-0A59-42D1-A861-422993B2F86D}" destId="{4E6251E7-59AD-41FF-B76B-54C47E25D198}" srcOrd="0" destOrd="0" presId="urn:microsoft.com/office/officeart/2005/8/layout/lProcess2"/>
    <dgm:cxn modelId="{18413912-6353-4123-981B-DE7FABB5134E}" type="presParOf" srcId="{03330828-FD3C-4FAD-8B37-649544442CFE}" destId="{25733842-349D-4D6F-8E89-BDD0B187FE73}" srcOrd="0" destOrd="0" presId="urn:microsoft.com/office/officeart/2005/8/layout/lProcess2"/>
    <dgm:cxn modelId="{F145B0CC-8AB8-4F46-9455-B6D8D8F6D189}" type="presParOf" srcId="{25733842-349D-4D6F-8E89-BDD0B187FE73}" destId="{6076A24A-994E-40F8-962D-9EB409AEEED5}" srcOrd="0" destOrd="0" presId="urn:microsoft.com/office/officeart/2005/8/layout/lProcess2"/>
    <dgm:cxn modelId="{946EA3D6-017B-4097-8071-2051CCB8743A}" type="presParOf" srcId="{25733842-349D-4D6F-8E89-BDD0B187FE73}" destId="{7ECF9BEC-C221-4055-B932-C7FBE6B6E762}" srcOrd="1" destOrd="0" presId="urn:microsoft.com/office/officeart/2005/8/layout/lProcess2"/>
    <dgm:cxn modelId="{0F4E159F-BDD8-4B93-9EA6-840F74D93505}" type="presParOf" srcId="{25733842-349D-4D6F-8E89-BDD0B187FE73}" destId="{F0A23381-15EB-45C6-8ED0-0AB034C37398}" srcOrd="2" destOrd="0" presId="urn:microsoft.com/office/officeart/2005/8/layout/lProcess2"/>
    <dgm:cxn modelId="{46F755D8-8428-49F1-9EE3-413106953B86}" type="presParOf" srcId="{F0A23381-15EB-45C6-8ED0-0AB034C37398}" destId="{D0E119F7-05AB-42DA-ABBA-4822C20A1761}" srcOrd="0" destOrd="0" presId="urn:microsoft.com/office/officeart/2005/8/layout/lProcess2"/>
    <dgm:cxn modelId="{266E97B4-E569-4760-9BE7-F060AF6B66B7}" type="presParOf" srcId="{D0E119F7-05AB-42DA-ABBA-4822C20A1761}" destId="{4DD5B4B7-16BF-4483-9F06-121416A2FA1B}" srcOrd="0" destOrd="0" presId="urn:microsoft.com/office/officeart/2005/8/layout/lProcess2"/>
    <dgm:cxn modelId="{404F4D93-F430-44FE-AB38-A60446C11AB6}" type="presParOf" srcId="{D0E119F7-05AB-42DA-ABBA-4822C20A1761}" destId="{B2F083FA-6884-4DA1-ACC7-2C899E8B4E05}" srcOrd="1" destOrd="0" presId="urn:microsoft.com/office/officeart/2005/8/layout/lProcess2"/>
    <dgm:cxn modelId="{A78F49BD-BA4C-40CA-A081-EDD3D67CD6EF}" type="presParOf" srcId="{D0E119F7-05AB-42DA-ABBA-4822C20A1761}" destId="{255642B9-3488-4F37-B68B-0197F7F44E47}" srcOrd="2" destOrd="0" presId="urn:microsoft.com/office/officeart/2005/8/layout/lProcess2"/>
    <dgm:cxn modelId="{F8AF4146-2364-4FB1-8B18-479ECD5D5CC1}" type="presParOf" srcId="{D0E119F7-05AB-42DA-ABBA-4822C20A1761}" destId="{02BDEC5E-3F42-48A1-BFEB-5B03E6BA13ED}" srcOrd="3" destOrd="0" presId="urn:microsoft.com/office/officeart/2005/8/layout/lProcess2"/>
    <dgm:cxn modelId="{F0742C90-9041-4E8E-B218-EE9127A4E31E}" type="presParOf" srcId="{D0E119F7-05AB-42DA-ABBA-4822C20A1761}" destId="{4E6251E7-59AD-41FF-B76B-54C47E25D198}" srcOrd="4" destOrd="0" presId="urn:microsoft.com/office/officeart/2005/8/layout/lProcess2"/>
    <dgm:cxn modelId="{04948C1A-8F6F-4573-83BA-6BB22D54AD39}" type="presParOf" srcId="{D0E119F7-05AB-42DA-ABBA-4822C20A1761}" destId="{0CB958B2-29D2-44E4-B831-93FE5964DB43}" srcOrd="5" destOrd="0" presId="urn:microsoft.com/office/officeart/2005/8/layout/lProcess2"/>
    <dgm:cxn modelId="{4544BC0E-9162-4ED4-B681-7B6BEDA3F75F}" type="presParOf" srcId="{D0E119F7-05AB-42DA-ABBA-4822C20A1761}" destId="{6F7B5934-8857-4EA3-877D-217E6ECDE26C}" srcOrd="6" destOrd="0" presId="urn:microsoft.com/office/officeart/2005/8/layout/lProcess2"/>
    <dgm:cxn modelId="{C259FA0B-692F-4999-AC0F-5D9A665D9050}" type="presParOf" srcId="{D0E119F7-05AB-42DA-ABBA-4822C20A1761}" destId="{95BDCB83-2C35-4867-8103-C1E9586D8A39}" srcOrd="7" destOrd="0" presId="urn:microsoft.com/office/officeart/2005/8/layout/lProcess2"/>
    <dgm:cxn modelId="{132299B3-7233-4E1B-9F99-C2FF7147BD1C}" type="presParOf" srcId="{D0E119F7-05AB-42DA-ABBA-4822C20A1761}" destId="{E07E3CF9-3CD4-4AF9-90FC-EB8E322068C4}" srcOrd="8" destOrd="0" presId="urn:microsoft.com/office/officeart/2005/8/layout/lProcess2"/>
    <dgm:cxn modelId="{7747C3EF-2838-47E6-B48B-62BC0B3A9C4A}" type="presParOf" srcId="{D0E119F7-05AB-42DA-ABBA-4822C20A1761}" destId="{91544E27-14AD-4691-96EB-B51E95E9F9ED}" srcOrd="9" destOrd="0" presId="urn:microsoft.com/office/officeart/2005/8/layout/lProcess2"/>
    <dgm:cxn modelId="{A7E6EDD7-6CF1-4DCA-A4FF-BD3B4EC0DF16}" type="presParOf" srcId="{D0E119F7-05AB-42DA-ABBA-4822C20A1761}" destId="{90BCD96C-0331-465A-8E7A-A12EE2A748B5}" srcOrd="10" destOrd="0" presId="urn:microsoft.com/office/officeart/2005/8/layout/lProcess2"/>
    <dgm:cxn modelId="{7689EB82-0883-491D-A2F4-49C16010C109}" type="presParOf" srcId="{03330828-FD3C-4FAD-8B37-649544442CFE}" destId="{3491ED93-4C86-409E-BA74-7A6DA1280297}" srcOrd="1" destOrd="0" presId="urn:microsoft.com/office/officeart/2005/8/layout/lProcess2"/>
    <dgm:cxn modelId="{28D0AFE1-5DE6-4FE7-9B52-E676D5E9C0D1}" type="presParOf" srcId="{03330828-FD3C-4FAD-8B37-649544442CFE}" destId="{B53BE3BE-692E-49EE-B329-0EAFB44F1D93}" srcOrd="2" destOrd="0" presId="urn:microsoft.com/office/officeart/2005/8/layout/lProcess2"/>
    <dgm:cxn modelId="{72DE3F9D-D1AE-4781-974C-53210BAACC36}" type="presParOf" srcId="{B53BE3BE-692E-49EE-B329-0EAFB44F1D93}" destId="{E85909FF-BC3A-48CF-9129-9E2EEF1B2374}" srcOrd="0" destOrd="0" presId="urn:microsoft.com/office/officeart/2005/8/layout/lProcess2"/>
    <dgm:cxn modelId="{B8B09E61-5D79-4299-8A45-716242AE1B1A}" type="presParOf" srcId="{B53BE3BE-692E-49EE-B329-0EAFB44F1D93}" destId="{010D0BD9-CF72-4CED-9D1B-0BF3D7A8F35B}" srcOrd="1" destOrd="0" presId="urn:microsoft.com/office/officeart/2005/8/layout/lProcess2"/>
    <dgm:cxn modelId="{5F1A9E28-BD9D-4610-A1B8-BF3A04AB8781}" type="presParOf" srcId="{B53BE3BE-692E-49EE-B329-0EAFB44F1D93}" destId="{60B25379-2041-438E-82E0-E5A823175684}" srcOrd="2" destOrd="0" presId="urn:microsoft.com/office/officeart/2005/8/layout/lProcess2"/>
    <dgm:cxn modelId="{8EDD8029-684F-4DF4-B6BA-B2FFD1821BA1}" type="presParOf" srcId="{60B25379-2041-438E-82E0-E5A823175684}" destId="{42F2AE9B-87BC-40B7-A1C0-9819E8636C0D}" srcOrd="0" destOrd="0" presId="urn:microsoft.com/office/officeart/2005/8/layout/lProcess2"/>
    <dgm:cxn modelId="{DD637976-BE8B-4F55-960C-3B4FCF2895D2}" type="presParOf" srcId="{42F2AE9B-87BC-40B7-A1C0-9819E8636C0D}" destId="{6D3260AA-9B9C-44A8-8584-0945D373A93C}" srcOrd="0" destOrd="0" presId="urn:microsoft.com/office/officeart/2005/8/layout/lProcess2"/>
    <dgm:cxn modelId="{EADDEC13-B851-46DE-BC31-C926275094A9}" type="presParOf" srcId="{42F2AE9B-87BC-40B7-A1C0-9819E8636C0D}" destId="{15C24B2B-67A9-46CB-9FB3-2DEBDDE32F5E}" srcOrd="1" destOrd="0" presId="urn:microsoft.com/office/officeart/2005/8/layout/lProcess2"/>
    <dgm:cxn modelId="{EB62FC9F-C2B6-4806-8038-DB145176F319}" type="presParOf" srcId="{42F2AE9B-87BC-40B7-A1C0-9819E8636C0D}" destId="{A54C75E9-EC84-45E0-B1D9-CCF42789CB08}" srcOrd="2" destOrd="0" presId="urn:microsoft.com/office/officeart/2005/8/layout/lProcess2"/>
    <dgm:cxn modelId="{03E3738A-C0A0-4B45-B5F1-57C34CD0FD54}" type="presParOf" srcId="{42F2AE9B-87BC-40B7-A1C0-9819E8636C0D}" destId="{FEE813C0-2537-4F98-80A5-0312BF25E6E8}" srcOrd="3" destOrd="0" presId="urn:microsoft.com/office/officeart/2005/8/layout/lProcess2"/>
    <dgm:cxn modelId="{8EB4DF13-3612-4737-A4E5-E7F996C65D9C}" type="presParOf" srcId="{42F2AE9B-87BC-40B7-A1C0-9819E8636C0D}" destId="{289338D8-6F9C-4BDF-A1ED-191597B1051B}" srcOrd="4" destOrd="0" presId="urn:microsoft.com/office/officeart/2005/8/layout/lProcess2"/>
    <dgm:cxn modelId="{CE643149-307F-4056-BE5C-2898C0725706}" type="presParOf" srcId="{42F2AE9B-87BC-40B7-A1C0-9819E8636C0D}" destId="{84199CDD-E6AC-4E0D-830D-2A78C9B9DC77}" srcOrd="5" destOrd="0" presId="urn:microsoft.com/office/officeart/2005/8/layout/lProcess2"/>
    <dgm:cxn modelId="{73A58DE4-C1EB-44B8-8E16-4E5D4520E4CE}" type="presParOf" srcId="{42F2AE9B-87BC-40B7-A1C0-9819E8636C0D}" destId="{00C70C35-E113-482E-961D-5E723532FC17}" srcOrd="6" destOrd="0" presId="urn:microsoft.com/office/officeart/2005/8/layout/lProcess2"/>
    <dgm:cxn modelId="{BD19C825-6548-4FBF-A140-B4A7AE490B1A}" type="presParOf" srcId="{42F2AE9B-87BC-40B7-A1C0-9819E8636C0D}" destId="{CC2CCBA3-F12E-4050-AA03-48DD5495927A}" srcOrd="7" destOrd="0" presId="urn:microsoft.com/office/officeart/2005/8/layout/lProcess2"/>
    <dgm:cxn modelId="{FEC94876-5C02-432E-9053-FC971DD84CB8}" type="presParOf" srcId="{42F2AE9B-87BC-40B7-A1C0-9819E8636C0D}" destId="{622CC03F-E483-4C78-90AB-E47D274171F5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1E55CA-197A-4CEC-B1D7-00E7C6520110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F2EAB0FC-44B9-4258-880D-C15F23778969}">
      <dgm:prSet phldrT="[Texto]"/>
      <dgm:spPr/>
      <dgm:t>
        <a:bodyPr/>
        <a:lstStyle/>
        <a:p>
          <a:r>
            <a:rPr lang="es-CO" dirty="0"/>
            <a:t>Otras estrategias</a:t>
          </a:r>
        </a:p>
      </dgm:t>
    </dgm:pt>
    <dgm:pt modelId="{3CA9E12C-BDCD-4359-8637-7ECBB7400BDC}" type="parTrans" cxnId="{4BC389F8-232E-42C5-B65C-0255D8BEEABC}">
      <dgm:prSet/>
      <dgm:spPr/>
      <dgm:t>
        <a:bodyPr/>
        <a:lstStyle/>
        <a:p>
          <a:endParaRPr lang="es-CO"/>
        </a:p>
      </dgm:t>
    </dgm:pt>
    <dgm:pt modelId="{3E369B9E-F9D4-4829-82AF-229FD5A3770F}" type="sibTrans" cxnId="{4BC389F8-232E-42C5-B65C-0255D8BEEABC}">
      <dgm:prSet/>
      <dgm:spPr/>
      <dgm:t>
        <a:bodyPr/>
        <a:lstStyle/>
        <a:p>
          <a:endParaRPr lang="es-CO"/>
        </a:p>
      </dgm:t>
    </dgm:pt>
    <dgm:pt modelId="{94ED8798-A99C-495B-A370-D3267E5DE457}">
      <dgm:prSet phldrT="[Texto]"/>
      <dgm:spPr/>
      <dgm:t>
        <a:bodyPr/>
        <a:lstStyle/>
        <a:p>
          <a:r>
            <a:rPr lang="es-CO" dirty="0">
              <a:latin typeface="+mj-lt"/>
            </a:rPr>
            <a:t>Elaboración de piezas que presenten el valor agregado, el beneficio del diplomado, por ejemplo, </a:t>
          </a:r>
          <a:r>
            <a:rPr lang="es-CO" dirty="0" err="1">
              <a:latin typeface="+mj-lt"/>
            </a:rPr>
            <a:t>bullets</a:t>
          </a:r>
          <a:endParaRPr lang="es-CO" dirty="0"/>
        </a:p>
      </dgm:t>
    </dgm:pt>
    <dgm:pt modelId="{54D06F9D-38B2-4893-B6C4-DE9E11B2C5F0}" type="parTrans" cxnId="{2163F731-1331-4084-BFF5-5683D00371D9}">
      <dgm:prSet/>
      <dgm:spPr/>
      <dgm:t>
        <a:bodyPr/>
        <a:lstStyle/>
        <a:p>
          <a:endParaRPr lang="es-CO"/>
        </a:p>
      </dgm:t>
    </dgm:pt>
    <dgm:pt modelId="{9AD7D7B1-317A-46D3-BFD7-4D4D45B11BEC}" type="sibTrans" cxnId="{2163F731-1331-4084-BFF5-5683D00371D9}">
      <dgm:prSet/>
      <dgm:spPr/>
      <dgm:t>
        <a:bodyPr/>
        <a:lstStyle/>
        <a:p>
          <a:endParaRPr lang="es-CO"/>
        </a:p>
      </dgm:t>
    </dgm:pt>
    <dgm:pt modelId="{70416DDD-8DDF-4C8B-8640-C2F31CC2F4B0}">
      <dgm:prSet phldrT="[Texto]"/>
      <dgm:spPr/>
      <dgm:t>
        <a:bodyPr/>
        <a:lstStyle/>
        <a:p>
          <a:r>
            <a:rPr lang="es-CO" dirty="0"/>
            <a:t>Personal para apoyar el proceso de inscripción</a:t>
          </a:r>
        </a:p>
      </dgm:t>
    </dgm:pt>
    <dgm:pt modelId="{90B1E0E2-1D3C-41CF-B1C7-1D3008FCF18E}" type="parTrans" cxnId="{7AE3039A-1D88-4313-BF49-ADEBE57DE5D9}">
      <dgm:prSet/>
      <dgm:spPr/>
      <dgm:t>
        <a:bodyPr/>
        <a:lstStyle/>
        <a:p>
          <a:endParaRPr lang="es-CO"/>
        </a:p>
      </dgm:t>
    </dgm:pt>
    <dgm:pt modelId="{EC12DBC1-B30A-476C-8E6D-D216490C08BB}" type="sibTrans" cxnId="{7AE3039A-1D88-4313-BF49-ADEBE57DE5D9}">
      <dgm:prSet/>
      <dgm:spPr/>
      <dgm:t>
        <a:bodyPr/>
        <a:lstStyle/>
        <a:p>
          <a:endParaRPr lang="es-CO"/>
        </a:p>
      </dgm:t>
    </dgm:pt>
    <dgm:pt modelId="{A6BEC3F1-5979-44B2-9165-42D425E46D0B}">
      <dgm:prSet phldrT="[Texto]"/>
      <dgm:spPr/>
      <dgm:t>
        <a:bodyPr/>
        <a:lstStyle/>
        <a:p>
          <a:r>
            <a:rPr lang="es-CO" dirty="0"/>
            <a:t>Aprovechar las bases de datos de aquellos docentes que no lograron todo el proceso de admisión en 2021</a:t>
          </a:r>
        </a:p>
      </dgm:t>
    </dgm:pt>
    <dgm:pt modelId="{D6145D47-9085-4314-B4A8-47F71644EF95}" type="parTrans" cxnId="{096CA5CE-2C30-487D-89CF-04B4D0E838F8}">
      <dgm:prSet/>
      <dgm:spPr/>
      <dgm:t>
        <a:bodyPr/>
        <a:lstStyle/>
        <a:p>
          <a:endParaRPr lang="es-CO"/>
        </a:p>
      </dgm:t>
    </dgm:pt>
    <dgm:pt modelId="{5B6B4CFB-633D-47B4-9DA0-6A302BE8BB82}" type="sibTrans" cxnId="{096CA5CE-2C30-487D-89CF-04B4D0E838F8}">
      <dgm:prSet/>
      <dgm:spPr/>
      <dgm:t>
        <a:bodyPr/>
        <a:lstStyle/>
        <a:p>
          <a:endParaRPr lang="es-CO"/>
        </a:p>
      </dgm:t>
    </dgm:pt>
    <dgm:pt modelId="{1DA9575A-B768-436E-B1B4-F8BECBAE4B31}">
      <dgm:prSet phldrT="[Texto]"/>
      <dgm:spPr/>
      <dgm:t>
        <a:bodyPr/>
        <a:lstStyle/>
        <a:p>
          <a:r>
            <a:rPr lang="es-CO" dirty="0"/>
            <a:t>Ampliar la presencia en sitio para consolidar grupos de docentes</a:t>
          </a:r>
        </a:p>
      </dgm:t>
    </dgm:pt>
    <dgm:pt modelId="{33D52091-7B44-46BD-BF65-AB3C3C2966D7}" type="parTrans" cxnId="{769F13D4-D03E-41BD-92B9-831092C07850}">
      <dgm:prSet/>
      <dgm:spPr/>
      <dgm:t>
        <a:bodyPr/>
        <a:lstStyle/>
        <a:p>
          <a:endParaRPr lang="es-CO"/>
        </a:p>
      </dgm:t>
    </dgm:pt>
    <dgm:pt modelId="{DDE115A1-521A-4CC7-8EE4-91FA6098E2E8}" type="sibTrans" cxnId="{769F13D4-D03E-41BD-92B9-831092C07850}">
      <dgm:prSet/>
      <dgm:spPr/>
      <dgm:t>
        <a:bodyPr/>
        <a:lstStyle/>
        <a:p>
          <a:endParaRPr lang="es-CO"/>
        </a:p>
      </dgm:t>
    </dgm:pt>
    <dgm:pt modelId="{03330828-FD3C-4FAD-8B37-649544442CFE}" type="pres">
      <dgm:prSet presAssocID="{361E55CA-197A-4CEC-B1D7-00E7C6520110}" presName="theList" presStyleCnt="0">
        <dgm:presLayoutVars>
          <dgm:dir/>
          <dgm:animLvl val="lvl"/>
          <dgm:resizeHandles val="exact"/>
        </dgm:presLayoutVars>
      </dgm:prSet>
      <dgm:spPr/>
    </dgm:pt>
    <dgm:pt modelId="{25733842-349D-4D6F-8E89-BDD0B187FE73}" type="pres">
      <dgm:prSet presAssocID="{F2EAB0FC-44B9-4258-880D-C15F23778969}" presName="compNode" presStyleCnt="0"/>
      <dgm:spPr/>
    </dgm:pt>
    <dgm:pt modelId="{6076A24A-994E-40F8-962D-9EB409AEEED5}" type="pres">
      <dgm:prSet presAssocID="{F2EAB0FC-44B9-4258-880D-C15F23778969}" presName="aNode" presStyleLbl="bgShp" presStyleIdx="0" presStyleCnt="1"/>
      <dgm:spPr/>
    </dgm:pt>
    <dgm:pt modelId="{7ECF9BEC-C221-4055-B932-C7FBE6B6E762}" type="pres">
      <dgm:prSet presAssocID="{F2EAB0FC-44B9-4258-880D-C15F23778969}" presName="textNode" presStyleLbl="bgShp" presStyleIdx="0" presStyleCnt="1"/>
      <dgm:spPr/>
    </dgm:pt>
    <dgm:pt modelId="{F0A23381-15EB-45C6-8ED0-0AB034C37398}" type="pres">
      <dgm:prSet presAssocID="{F2EAB0FC-44B9-4258-880D-C15F23778969}" presName="compChildNode" presStyleCnt="0"/>
      <dgm:spPr/>
    </dgm:pt>
    <dgm:pt modelId="{D0E119F7-05AB-42DA-ABBA-4822C20A1761}" type="pres">
      <dgm:prSet presAssocID="{F2EAB0FC-44B9-4258-880D-C15F23778969}" presName="theInnerList" presStyleCnt="0"/>
      <dgm:spPr/>
    </dgm:pt>
    <dgm:pt modelId="{4DD5B4B7-16BF-4483-9F06-121416A2FA1B}" type="pres">
      <dgm:prSet presAssocID="{94ED8798-A99C-495B-A370-D3267E5DE457}" presName="childNode" presStyleLbl="node1" presStyleIdx="0" presStyleCnt="4">
        <dgm:presLayoutVars>
          <dgm:bulletEnabled val="1"/>
        </dgm:presLayoutVars>
      </dgm:prSet>
      <dgm:spPr/>
    </dgm:pt>
    <dgm:pt modelId="{C2226E75-703F-4D1B-AED1-56AE19AA53D4}" type="pres">
      <dgm:prSet presAssocID="{94ED8798-A99C-495B-A370-D3267E5DE457}" presName="aSpace2" presStyleCnt="0"/>
      <dgm:spPr/>
    </dgm:pt>
    <dgm:pt modelId="{ABD06BFF-06E6-4B32-ABDE-C89AE51FC330}" type="pres">
      <dgm:prSet presAssocID="{70416DDD-8DDF-4C8B-8640-C2F31CC2F4B0}" presName="childNode" presStyleLbl="node1" presStyleIdx="1" presStyleCnt="4">
        <dgm:presLayoutVars>
          <dgm:bulletEnabled val="1"/>
        </dgm:presLayoutVars>
      </dgm:prSet>
      <dgm:spPr/>
    </dgm:pt>
    <dgm:pt modelId="{7B59E4CD-494B-422B-BB82-11330A096928}" type="pres">
      <dgm:prSet presAssocID="{70416DDD-8DDF-4C8B-8640-C2F31CC2F4B0}" presName="aSpace2" presStyleCnt="0"/>
      <dgm:spPr/>
    </dgm:pt>
    <dgm:pt modelId="{E9695178-C058-4506-892E-A369858F6CBC}" type="pres">
      <dgm:prSet presAssocID="{A6BEC3F1-5979-44B2-9165-42D425E46D0B}" presName="childNode" presStyleLbl="node1" presStyleIdx="2" presStyleCnt="4">
        <dgm:presLayoutVars>
          <dgm:bulletEnabled val="1"/>
        </dgm:presLayoutVars>
      </dgm:prSet>
      <dgm:spPr/>
    </dgm:pt>
    <dgm:pt modelId="{0A8BE529-62EC-48EF-B3CF-938C7408525A}" type="pres">
      <dgm:prSet presAssocID="{A6BEC3F1-5979-44B2-9165-42D425E46D0B}" presName="aSpace2" presStyleCnt="0"/>
      <dgm:spPr/>
    </dgm:pt>
    <dgm:pt modelId="{E981A3E5-F37F-4423-9EEA-6C4109CBFA9A}" type="pres">
      <dgm:prSet presAssocID="{1DA9575A-B768-436E-B1B4-F8BECBAE4B31}" presName="childNode" presStyleLbl="node1" presStyleIdx="3" presStyleCnt="4">
        <dgm:presLayoutVars>
          <dgm:bulletEnabled val="1"/>
        </dgm:presLayoutVars>
      </dgm:prSet>
      <dgm:spPr/>
    </dgm:pt>
  </dgm:ptLst>
  <dgm:cxnLst>
    <dgm:cxn modelId="{793FA102-3347-48F7-80DA-04A7588BE41F}" type="presOf" srcId="{361E55CA-197A-4CEC-B1D7-00E7C6520110}" destId="{03330828-FD3C-4FAD-8B37-649544442CFE}" srcOrd="0" destOrd="0" presId="urn:microsoft.com/office/officeart/2005/8/layout/lProcess2"/>
    <dgm:cxn modelId="{CAC3CC22-7184-47D9-9197-CFE468BA4165}" type="presOf" srcId="{F2EAB0FC-44B9-4258-880D-C15F23778969}" destId="{6076A24A-994E-40F8-962D-9EB409AEEED5}" srcOrd="0" destOrd="0" presId="urn:microsoft.com/office/officeart/2005/8/layout/lProcess2"/>
    <dgm:cxn modelId="{2163F731-1331-4084-BFF5-5683D00371D9}" srcId="{F2EAB0FC-44B9-4258-880D-C15F23778969}" destId="{94ED8798-A99C-495B-A370-D3267E5DE457}" srcOrd="0" destOrd="0" parTransId="{54D06F9D-38B2-4893-B6C4-DE9E11B2C5F0}" sibTransId="{9AD7D7B1-317A-46D3-BFD7-4D4D45B11BEC}"/>
    <dgm:cxn modelId="{6A865F3C-8A0A-4834-AB00-091814D912CA}" type="presOf" srcId="{F2EAB0FC-44B9-4258-880D-C15F23778969}" destId="{7ECF9BEC-C221-4055-B932-C7FBE6B6E762}" srcOrd="1" destOrd="0" presId="urn:microsoft.com/office/officeart/2005/8/layout/lProcess2"/>
    <dgm:cxn modelId="{836A014C-B52E-470A-9CFF-5735324568E4}" type="presOf" srcId="{1DA9575A-B768-436E-B1B4-F8BECBAE4B31}" destId="{E981A3E5-F37F-4423-9EEA-6C4109CBFA9A}" srcOrd="0" destOrd="0" presId="urn:microsoft.com/office/officeart/2005/8/layout/lProcess2"/>
    <dgm:cxn modelId="{FA45F195-0B76-4003-824C-D07162B50830}" type="presOf" srcId="{70416DDD-8DDF-4C8B-8640-C2F31CC2F4B0}" destId="{ABD06BFF-06E6-4B32-ABDE-C89AE51FC330}" srcOrd="0" destOrd="0" presId="urn:microsoft.com/office/officeart/2005/8/layout/lProcess2"/>
    <dgm:cxn modelId="{A6EBAD97-A6CD-4773-A597-CD81DECFA013}" type="presOf" srcId="{A6BEC3F1-5979-44B2-9165-42D425E46D0B}" destId="{E9695178-C058-4506-892E-A369858F6CBC}" srcOrd="0" destOrd="0" presId="urn:microsoft.com/office/officeart/2005/8/layout/lProcess2"/>
    <dgm:cxn modelId="{7AE3039A-1D88-4313-BF49-ADEBE57DE5D9}" srcId="{F2EAB0FC-44B9-4258-880D-C15F23778969}" destId="{70416DDD-8DDF-4C8B-8640-C2F31CC2F4B0}" srcOrd="1" destOrd="0" parTransId="{90B1E0E2-1D3C-41CF-B1C7-1D3008FCF18E}" sibTransId="{EC12DBC1-B30A-476C-8E6D-D216490C08BB}"/>
    <dgm:cxn modelId="{096CA5CE-2C30-487D-89CF-04B4D0E838F8}" srcId="{F2EAB0FC-44B9-4258-880D-C15F23778969}" destId="{A6BEC3F1-5979-44B2-9165-42D425E46D0B}" srcOrd="2" destOrd="0" parTransId="{D6145D47-9085-4314-B4A8-47F71644EF95}" sibTransId="{5B6B4CFB-633D-47B4-9DA0-6A302BE8BB82}"/>
    <dgm:cxn modelId="{5941DBCE-60AE-4738-8B6D-42B2C277A2C4}" type="presOf" srcId="{94ED8798-A99C-495B-A370-D3267E5DE457}" destId="{4DD5B4B7-16BF-4483-9F06-121416A2FA1B}" srcOrd="0" destOrd="0" presId="urn:microsoft.com/office/officeart/2005/8/layout/lProcess2"/>
    <dgm:cxn modelId="{769F13D4-D03E-41BD-92B9-831092C07850}" srcId="{F2EAB0FC-44B9-4258-880D-C15F23778969}" destId="{1DA9575A-B768-436E-B1B4-F8BECBAE4B31}" srcOrd="3" destOrd="0" parTransId="{33D52091-7B44-46BD-BF65-AB3C3C2966D7}" sibTransId="{DDE115A1-521A-4CC7-8EE4-91FA6098E2E8}"/>
    <dgm:cxn modelId="{4BC389F8-232E-42C5-B65C-0255D8BEEABC}" srcId="{361E55CA-197A-4CEC-B1D7-00E7C6520110}" destId="{F2EAB0FC-44B9-4258-880D-C15F23778969}" srcOrd="0" destOrd="0" parTransId="{3CA9E12C-BDCD-4359-8637-7ECBB7400BDC}" sibTransId="{3E369B9E-F9D4-4829-82AF-229FD5A3770F}"/>
    <dgm:cxn modelId="{18413912-6353-4123-981B-DE7FABB5134E}" type="presParOf" srcId="{03330828-FD3C-4FAD-8B37-649544442CFE}" destId="{25733842-349D-4D6F-8E89-BDD0B187FE73}" srcOrd="0" destOrd="0" presId="urn:microsoft.com/office/officeart/2005/8/layout/lProcess2"/>
    <dgm:cxn modelId="{F145B0CC-8AB8-4F46-9455-B6D8D8F6D189}" type="presParOf" srcId="{25733842-349D-4D6F-8E89-BDD0B187FE73}" destId="{6076A24A-994E-40F8-962D-9EB409AEEED5}" srcOrd="0" destOrd="0" presId="urn:microsoft.com/office/officeart/2005/8/layout/lProcess2"/>
    <dgm:cxn modelId="{946EA3D6-017B-4097-8071-2051CCB8743A}" type="presParOf" srcId="{25733842-349D-4D6F-8E89-BDD0B187FE73}" destId="{7ECF9BEC-C221-4055-B932-C7FBE6B6E762}" srcOrd="1" destOrd="0" presId="urn:microsoft.com/office/officeart/2005/8/layout/lProcess2"/>
    <dgm:cxn modelId="{0F4E159F-BDD8-4B93-9EA6-840F74D93505}" type="presParOf" srcId="{25733842-349D-4D6F-8E89-BDD0B187FE73}" destId="{F0A23381-15EB-45C6-8ED0-0AB034C37398}" srcOrd="2" destOrd="0" presId="urn:microsoft.com/office/officeart/2005/8/layout/lProcess2"/>
    <dgm:cxn modelId="{46F755D8-8428-49F1-9EE3-413106953B86}" type="presParOf" srcId="{F0A23381-15EB-45C6-8ED0-0AB034C37398}" destId="{D0E119F7-05AB-42DA-ABBA-4822C20A1761}" srcOrd="0" destOrd="0" presId="urn:microsoft.com/office/officeart/2005/8/layout/lProcess2"/>
    <dgm:cxn modelId="{266E97B4-E569-4760-9BE7-F060AF6B66B7}" type="presParOf" srcId="{D0E119F7-05AB-42DA-ABBA-4822C20A1761}" destId="{4DD5B4B7-16BF-4483-9F06-121416A2FA1B}" srcOrd="0" destOrd="0" presId="urn:microsoft.com/office/officeart/2005/8/layout/lProcess2"/>
    <dgm:cxn modelId="{8A1D551A-C703-4F84-8914-BB72C907E408}" type="presParOf" srcId="{D0E119F7-05AB-42DA-ABBA-4822C20A1761}" destId="{C2226E75-703F-4D1B-AED1-56AE19AA53D4}" srcOrd="1" destOrd="0" presId="urn:microsoft.com/office/officeart/2005/8/layout/lProcess2"/>
    <dgm:cxn modelId="{706D35FD-D6B9-40F3-A50C-0F912607C1B4}" type="presParOf" srcId="{D0E119F7-05AB-42DA-ABBA-4822C20A1761}" destId="{ABD06BFF-06E6-4B32-ABDE-C89AE51FC330}" srcOrd="2" destOrd="0" presId="urn:microsoft.com/office/officeart/2005/8/layout/lProcess2"/>
    <dgm:cxn modelId="{72433EF7-37A7-4C54-B044-B31AF19DA5C8}" type="presParOf" srcId="{D0E119F7-05AB-42DA-ABBA-4822C20A1761}" destId="{7B59E4CD-494B-422B-BB82-11330A096928}" srcOrd="3" destOrd="0" presId="urn:microsoft.com/office/officeart/2005/8/layout/lProcess2"/>
    <dgm:cxn modelId="{85A4BCFF-D8FD-4077-A668-B7CAC8D7046C}" type="presParOf" srcId="{D0E119F7-05AB-42DA-ABBA-4822C20A1761}" destId="{E9695178-C058-4506-892E-A369858F6CBC}" srcOrd="4" destOrd="0" presId="urn:microsoft.com/office/officeart/2005/8/layout/lProcess2"/>
    <dgm:cxn modelId="{65645A37-A28B-4B5F-B1A3-57E4A7EB48B9}" type="presParOf" srcId="{D0E119F7-05AB-42DA-ABBA-4822C20A1761}" destId="{0A8BE529-62EC-48EF-B3CF-938C7408525A}" srcOrd="5" destOrd="0" presId="urn:microsoft.com/office/officeart/2005/8/layout/lProcess2"/>
    <dgm:cxn modelId="{CDAACC8F-6FB0-4087-B8F3-FA6298A6EBEA}" type="presParOf" srcId="{D0E119F7-05AB-42DA-ABBA-4822C20A1761}" destId="{E981A3E5-F37F-4423-9EEA-6C4109CBFA9A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1E55CA-197A-4CEC-B1D7-00E7C6520110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F2EAB0FC-44B9-4258-880D-C15F23778969}">
      <dgm:prSet phldrT="[Texto]"/>
      <dgm:spPr/>
      <dgm:t>
        <a:bodyPr/>
        <a:lstStyle/>
        <a:p>
          <a:r>
            <a:rPr lang="es-CO" dirty="0"/>
            <a:t>Compromisos colectivos</a:t>
          </a:r>
        </a:p>
      </dgm:t>
    </dgm:pt>
    <dgm:pt modelId="{3CA9E12C-BDCD-4359-8637-7ECBB7400BDC}" type="parTrans" cxnId="{4BC389F8-232E-42C5-B65C-0255D8BEEABC}">
      <dgm:prSet/>
      <dgm:spPr/>
      <dgm:t>
        <a:bodyPr/>
        <a:lstStyle/>
        <a:p>
          <a:endParaRPr lang="es-CO"/>
        </a:p>
      </dgm:t>
    </dgm:pt>
    <dgm:pt modelId="{3E369B9E-F9D4-4829-82AF-229FD5A3770F}" type="sibTrans" cxnId="{4BC389F8-232E-42C5-B65C-0255D8BEEABC}">
      <dgm:prSet/>
      <dgm:spPr/>
      <dgm:t>
        <a:bodyPr/>
        <a:lstStyle/>
        <a:p>
          <a:endParaRPr lang="es-CO"/>
        </a:p>
      </dgm:t>
    </dgm:pt>
    <dgm:pt modelId="{94ED8798-A99C-495B-A370-D3267E5DE457}">
      <dgm:prSet phldrT="[Texto]"/>
      <dgm:spPr/>
      <dgm:t>
        <a:bodyPr/>
        <a:lstStyle/>
        <a:p>
          <a:r>
            <a:rPr lang="es-CO" dirty="0">
              <a:latin typeface="+mj-lt"/>
            </a:rPr>
            <a:t>Elaboración de </a:t>
          </a:r>
          <a:r>
            <a:rPr lang="es-CO" dirty="0" err="1">
              <a:latin typeface="+mj-lt"/>
            </a:rPr>
            <a:t>bullets</a:t>
          </a:r>
          <a:r>
            <a:rPr lang="es-CO" dirty="0">
              <a:latin typeface="+mj-lt"/>
            </a:rPr>
            <a:t> que presenten el valor agregado, el beneficio del diplomado, para publicar en contacto maestro</a:t>
          </a:r>
          <a:endParaRPr lang="es-CO" dirty="0"/>
        </a:p>
      </dgm:t>
    </dgm:pt>
    <dgm:pt modelId="{54D06F9D-38B2-4893-B6C4-DE9E11B2C5F0}" type="parTrans" cxnId="{2163F731-1331-4084-BFF5-5683D00371D9}">
      <dgm:prSet/>
      <dgm:spPr/>
      <dgm:t>
        <a:bodyPr/>
        <a:lstStyle/>
        <a:p>
          <a:endParaRPr lang="es-CO"/>
        </a:p>
      </dgm:t>
    </dgm:pt>
    <dgm:pt modelId="{9AD7D7B1-317A-46D3-BFD7-4D4D45B11BEC}" type="sibTrans" cxnId="{2163F731-1331-4084-BFF5-5683D00371D9}">
      <dgm:prSet/>
      <dgm:spPr/>
      <dgm:t>
        <a:bodyPr/>
        <a:lstStyle/>
        <a:p>
          <a:endParaRPr lang="es-CO"/>
        </a:p>
      </dgm:t>
    </dgm:pt>
    <dgm:pt modelId="{70416DDD-8DDF-4C8B-8640-C2F31CC2F4B0}">
      <dgm:prSet phldrT="[Texto]"/>
      <dgm:spPr/>
      <dgm:t>
        <a:bodyPr/>
        <a:lstStyle/>
        <a:p>
          <a:r>
            <a:rPr lang="es-CO" dirty="0"/>
            <a:t>Hacer videoclips o notas de testimonios de docentes que realizaron el diplomado en 2021</a:t>
          </a:r>
        </a:p>
      </dgm:t>
    </dgm:pt>
    <dgm:pt modelId="{90B1E0E2-1D3C-41CF-B1C7-1D3008FCF18E}" type="parTrans" cxnId="{7AE3039A-1D88-4313-BF49-ADEBE57DE5D9}">
      <dgm:prSet/>
      <dgm:spPr/>
      <dgm:t>
        <a:bodyPr/>
        <a:lstStyle/>
        <a:p>
          <a:endParaRPr lang="es-CO"/>
        </a:p>
      </dgm:t>
    </dgm:pt>
    <dgm:pt modelId="{EC12DBC1-B30A-476C-8E6D-D216490C08BB}" type="sibTrans" cxnId="{7AE3039A-1D88-4313-BF49-ADEBE57DE5D9}">
      <dgm:prSet/>
      <dgm:spPr/>
      <dgm:t>
        <a:bodyPr/>
        <a:lstStyle/>
        <a:p>
          <a:endParaRPr lang="es-CO"/>
        </a:p>
      </dgm:t>
    </dgm:pt>
    <dgm:pt modelId="{A6BEC3F1-5979-44B2-9165-42D425E46D0B}">
      <dgm:prSet phldrT="[Texto]"/>
      <dgm:spPr/>
      <dgm:t>
        <a:bodyPr/>
        <a:lstStyle/>
        <a:p>
          <a:r>
            <a:rPr lang="es-CO" dirty="0"/>
            <a:t>Aprovechar las bases de datos de aquellos docentes que no lograron todo el proceso de admisión en 2021 para buscar su inscripción en esta convocatoria</a:t>
          </a:r>
        </a:p>
      </dgm:t>
    </dgm:pt>
    <dgm:pt modelId="{D6145D47-9085-4314-B4A8-47F71644EF95}" type="parTrans" cxnId="{096CA5CE-2C30-487D-89CF-04B4D0E838F8}">
      <dgm:prSet/>
      <dgm:spPr/>
      <dgm:t>
        <a:bodyPr/>
        <a:lstStyle/>
        <a:p>
          <a:endParaRPr lang="es-CO"/>
        </a:p>
      </dgm:t>
    </dgm:pt>
    <dgm:pt modelId="{5B6B4CFB-633D-47B4-9DA0-6A302BE8BB82}" type="sibTrans" cxnId="{096CA5CE-2C30-487D-89CF-04B4D0E838F8}">
      <dgm:prSet/>
      <dgm:spPr/>
      <dgm:t>
        <a:bodyPr/>
        <a:lstStyle/>
        <a:p>
          <a:endParaRPr lang="es-CO"/>
        </a:p>
      </dgm:t>
    </dgm:pt>
    <dgm:pt modelId="{713E3C6E-13C9-4C2D-8FA4-2DD57C234C0A}">
      <dgm:prSet phldrT="[Texto]"/>
      <dgm:spPr/>
      <dgm:t>
        <a:bodyPr/>
        <a:lstStyle/>
        <a:p>
          <a:r>
            <a:rPr lang="es-CO" dirty="0"/>
            <a:t>Se sugiere la capacitación en colectivo de personas que puedan apoyar el proceso de inscripción en región</a:t>
          </a:r>
        </a:p>
      </dgm:t>
    </dgm:pt>
    <dgm:pt modelId="{9BD4ED72-9284-4763-B3C7-E4A5AA060D16}" type="parTrans" cxnId="{B178D577-15DE-439F-B404-F1D78FB023D7}">
      <dgm:prSet/>
      <dgm:spPr/>
      <dgm:t>
        <a:bodyPr/>
        <a:lstStyle/>
        <a:p>
          <a:endParaRPr lang="es-CO"/>
        </a:p>
      </dgm:t>
    </dgm:pt>
    <dgm:pt modelId="{1C993F08-E2BF-4DAA-B333-6B0157E91320}" type="sibTrans" cxnId="{B178D577-15DE-439F-B404-F1D78FB023D7}">
      <dgm:prSet/>
      <dgm:spPr/>
      <dgm:t>
        <a:bodyPr/>
        <a:lstStyle/>
        <a:p>
          <a:endParaRPr lang="es-CO"/>
        </a:p>
      </dgm:t>
    </dgm:pt>
    <dgm:pt modelId="{B5DF937E-040C-49EF-A5BE-6A0B876D3AB7}">
      <dgm:prSet phldrT="[Texto]"/>
      <dgm:spPr/>
      <dgm:t>
        <a:bodyPr/>
        <a:lstStyle/>
        <a:p>
          <a:r>
            <a:rPr lang="es-CO" dirty="0"/>
            <a:t>Enviar piezas comunicativas o recursos audiovisuales que desarrollen las IES para publicar en otros medios</a:t>
          </a:r>
        </a:p>
      </dgm:t>
    </dgm:pt>
    <dgm:pt modelId="{C945E649-8857-4278-ABCA-EEA441EDDB4A}" type="parTrans" cxnId="{F9557AD8-3E2C-4CC5-A060-5F53950E48B7}">
      <dgm:prSet/>
      <dgm:spPr/>
      <dgm:t>
        <a:bodyPr/>
        <a:lstStyle/>
        <a:p>
          <a:endParaRPr lang="es-CO"/>
        </a:p>
      </dgm:t>
    </dgm:pt>
    <dgm:pt modelId="{0BF5CBFD-F041-40F2-8297-B1006BDB42BD}" type="sibTrans" cxnId="{F9557AD8-3E2C-4CC5-A060-5F53950E48B7}">
      <dgm:prSet/>
      <dgm:spPr/>
      <dgm:t>
        <a:bodyPr/>
        <a:lstStyle/>
        <a:p>
          <a:endParaRPr lang="es-CO"/>
        </a:p>
      </dgm:t>
    </dgm:pt>
    <dgm:pt modelId="{03330828-FD3C-4FAD-8B37-649544442CFE}" type="pres">
      <dgm:prSet presAssocID="{361E55CA-197A-4CEC-B1D7-00E7C6520110}" presName="theList" presStyleCnt="0">
        <dgm:presLayoutVars>
          <dgm:dir/>
          <dgm:animLvl val="lvl"/>
          <dgm:resizeHandles val="exact"/>
        </dgm:presLayoutVars>
      </dgm:prSet>
      <dgm:spPr/>
    </dgm:pt>
    <dgm:pt modelId="{25733842-349D-4D6F-8E89-BDD0B187FE73}" type="pres">
      <dgm:prSet presAssocID="{F2EAB0FC-44B9-4258-880D-C15F23778969}" presName="compNode" presStyleCnt="0"/>
      <dgm:spPr/>
    </dgm:pt>
    <dgm:pt modelId="{6076A24A-994E-40F8-962D-9EB409AEEED5}" type="pres">
      <dgm:prSet presAssocID="{F2EAB0FC-44B9-4258-880D-C15F23778969}" presName="aNode" presStyleLbl="bgShp" presStyleIdx="0" presStyleCnt="1"/>
      <dgm:spPr/>
    </dgm:pt>
    <dgm:pt modelId="{7ECF9BEC-C221-4055-B932-C7FBE6B6E762}" type="pres">
      <dgm:prSet presAssocID="{F2EAB0FC-44B9-4258-880D-C15F23778969}" presName="textNode" presStyleLbl="bgShp" presStyleIdx="0" presStyleCnt="1"/>
      <dgm:spPr/>
    </dgm:pt>
    <dgm:pt modelId="{F0A23381-15EB-45C6-8ED0-0AB034C37398}" type="pres">
      <dgm:prSet presAssocID="{F2EAB0FC-44B9-4258-880D-C15F23778969}" presName="compChildNode" presStyleCnt="0"/>
      <dgm:spPr/>
    </dgm:pt>
    <dgm:pt modelId="{D0E119F7-05AB-42DA-ABBA-4822C20A1761}" type="pres">
      <dgm:prSet presAssocID="{F2EAB0FC-44B9-4258-880D-C15F23778969}" presName="theInnerList" presStyleCnt="0"/>
      <dgm:spPr/>
    </dgm:pt>
    <dgm:pt modelId="{4DD5B4B7-16BF-4483-9F06-121416A2FA1B}" type="pres">
      <dgm:prSet presAssocID="{94ED8798-A99C-495B-A370-D3267E5DE457}" presName="childNode" presStyleLbl="node1" presStyleIdx="0" presStyleCnt="5">
        <dgm:presLayoutVars>
          <dgm:bulletEnabled val="1"/>
        </dgm:presLayoutVars>
      </dgm:prSet>
      <dgm:spPr/>
    </dgm:pt>
    <dgm:pt modelId="{C2226E75-703F-4D1B-AED1-56AE19AA53D4}" type="pres">
      <dgm:prSet presAssocID="{94ED8798-A99C-495B-A370-D3267E5DE457}" presName="aSpace2" presStyleCnt="0"/>
      <dgm:spPr/>
    </dgm:pt>
    <dgm:pt modelId="{ABD06BFF-06E6-4B32-ABDE-C89AE51FC330}" type="pres">
      <dgm:prSet presAssocID="{70416DDD-8DDF-4C8B-8640-C2F31CC2F4B0}" presName="childNode" presStyleLbl="node1" presStyleIdx="1" presStyleCnt="5">
        <dgm:presLayoutVars>
          <dgm:bulletEnabled val="1"/>
        </dgm:presLayoutVars>
      </dgm:prSet>
      <dgm:spPr/>
    </dgm:pt>
    <dgm:pt modelId="{7B59E4CD-494B-422B-BB82-11330A096928}" type="pres">
      <dgm:prSet presAssocID="{70416DDD-8DDF-4C8B-8640-C2F31CC2F4B0}" presName="aSpace2" presStyleCnt="0"/>
      <dgm:spPr/>
    </dgm:pt>
    <dgm:pt modelId="{E9695178-C058-4506-892E-A369858F6CBC}" type="pres">
      <dgm:prSet presAssocID="{A6BEC3F1-5979-44B2-9165-42D425E46D0B}" presName="childNode" presStyleLbl="node1" presStyleIdx="2" presStyleCnt="5">
        <dgm:presLayoutVars>
          <dgm:bulletEnabled val="1"/>
        </dgm:presLayoutVars>
      </dgm:prSet>
      <dgm:spPr/>
    </dgm:pt>
    <dgm:pt modelId="{4882A6FE-8C70-4E3B-BA98-CA7ADEEDD2B6}" type="pres">
      <dgm:prSet presAssocID="{A6BEC3F1-5979-44B2-9165-42D425E46D0B}" presName="aSpace2" presStyleCnt="0"/>
      <dgm:spPr/>
    </dgm:pt>
    <dgm:pt modelId="{72E75AEA-600E-473D-AB83-9E4DEBBCAB93}" type="pres">
      <dgm:prSet presAssocID="{713E3C6E-13C9-4C2D-8FA4-2DD57C234C0A}" presName="childNode" presStyleLbl="node1" presStyleIdx="3" presStyleCnt="5">
        <dgm:presLayoutVars>
          <dgm:bulletEnabled val="1"/>
        </dgm:presLayoutVars>
      </dgm:prSet>
      <dgm:spPr/>
    </dgm:pt>
    <dgm:pt modelId="{ED201A46-1E8B-4BF4-BFF1-0E3D18D74B70}" type="pres">
      <dgm:prSet presAssocID="{713E3C6E-13C9-4C2D-8FA4-2DD57C234C0A}" presName="aSpace2" presStyleCnt="0"/>
      <dgm:spPr/>
    </dgm:pt>
    <dgm:pt modelId="{4DC2EAB0-9DBC-4C80-86DC-2FA8AEC8D0BA}" type="pres">
      <dgm:prSet presAssocID="{B5DF937E-040C-49EF-A5BE-6A0B876D3AB7}" presName="childNode" presStyleLbl="node1" presStyleIdx="4" presStyleCnt="5">
        <dgm:presLayoutVars>
          <dgm:bulletEnabled val="1"/>
        </dgm:presLayoutVars>
      </dgm:prSet>
      <dgm:spPr/>
    </dgm:pt>
  </dgm:ptLst>
  <dgm:cxnLst>
    <dgm:cxn modelId="{793FA102-3347-48F7-80DA-04A7588BE41F}" type="presOf" srcId="{361E55CA-197A-4CEC-B1D7-00E7C6520110}" destId="{03330828-FD3C-4FAD-8B37-649544442CFE}" srcOrd="0" destOrd="0" presId="urn:microsoft.com/office/officeart/2005/8/layout/lProcess2"/>
    <dgm:cxn modelId="{CAC3CC22-7184-47D9-9197-CFE468BA4165}" type="presOf" srcId="{F2EAB0FC-44B9-4258-880D-C15F23778969}" destId="{6076A24A-994E-40F8-962D-9EB409AEEED5}" srcOrd="0" destOrd="0" presId="urn:microsoft.com/office/officeart/2005/8/layout/lProcess2"/>
    <dgm:cxn modelId="{2163F731-1331-4084-BFF5-5683D00371D9}" srcId="{F2EAB0FC-44B9-4258-880D-C15F23778969}" destId="{94ED8798-A99C-495B-A370-D3267E5DE457}" srcOrd="0" destOrd="0" parTransId="{54D06F9D-38B2-4893-B6C4-DE9E11B2C5F0}" sibTransId="{9AD7D7B1-317A-46D3-BFD7-4D4D45B11BEC}"/>
    <dgm:cxn modelId="{2BE19F39-FB8A-43A5-8DBC-79D6F7D8C0F4}" type="presOf" srcId="{B5DF937E-040C-49EF-A5BE-6A0B876D3AB7}" destId="{4DC2EAB0-9DBC-4C80-86DC-2FA8AEC8D0BA}" srcOrd="0" destOrd="0" presId="urn:microsoft.com/office/officeart/2005/8/layout/lProcess2"/>
    <dgm:cxn modelId="{6A865F3C-8A0A-4834-AB00-091814D912CA}" type="presOf" srcId="{F2EAB0FC-44B9-4258-880D-C15F23778969}" destId="{7ECF9BEC-C221-4055-B932-C7FBE6B6E762}" srcOrd="1" destOrd="0" presId="urn:microsoft.com/office/officeart/2005/8/layout/lProcess2"/>
    <dgm:cxn modelId="{410C3E50-BE69-422A-9B35-E888BC1C654B}" type="presOf" srcId="{713E3C6E-13C9-4C2D-8FA4-2DD57C234C0A}" destId="{72E75AEA-600E-473D-AB83-9E4DEBBCAB93}" srcOrd="0" destOrd="0" presId="urn:microsoft.com/office/officeart/2005/8/layout/lProcess2"/>
    <dgm:cxn modelId="{B178D577-15DE-439F-B404-F1D78FB023D7}" srcId="{F2EAB0FC-44B9-4258-880D-C15F23778969}" destId="{713E3C6E-13C9-4C2D-8FA4-2DD57C234C0A}" srcOrd="3" destOrd="0" parTransId="{9BD4ED72-9284-4763-B3C7-E4A5AA060D16}" sibTransId="{1C993F08-E2BF-4DAA-B333-6B0157E91320}"/>
    <dgm:cxn modelId="{FA45F195-0B76-4003-824C-D07162B50830}" type="presOf" srcId="{70416DDD-8DDF-4C8B-8640-C2F31CC2F4B0}" destId="{ABD06BFF-06E6-4B32-ABDE-C89AE51FC330}" srcOrd="0" destOrd="0" presId="urn:microsoft.com/office/officeart/2005/8/layout/lProcess2"/>
    <dgm:cxn modelId="{A6EBAD97-A6CD-4773-A597-CD81DECFA013}" type="presOf" srcId="{A6BEC3F1-5979-44B2-9165-42D425E46D0B}" destId="{E9695178-C058-4506-892E-A369858F6CBC}" srcOrd="0" destOrd="0" presId="urn:microsoft.com/office/officeart/2005/8/layout/lProcess2"/>
    <dgm:cxn modelId="{7AE3039A-1D88-4313-BF49-ADEBE57DE5D9}" srcId="{F2EAB0FC-44B9-4258-880D-C15F23778969}" destId="{70416DDD-8DDF-4C8B-8640-C2F31CC2F4B0}" srcOrd="1" destOrd="0" parTransId="{90B1E0E2-1D3C-41CF-B1C7-1D3008FCF18E}" sibTransId="{EC12DBC1-B30A-476C-8E6D-D216490C08BB}"/>
    <dgm:cxn modelId="{096CA5CE-2C30-487D-89CF-04B4D0E838F8}" srcId="{F2EAB0FC-44B9-4258-880D-C15F23778969}" destId="{A6BEC3F1-5979-44B2-9165-42D425E46D0B}" srcOrd="2" destOrd="0" parTransId="{D6145D47-9085-4314-B4A8-47F71644EF95}" sibTransId="{5B6B4CFB-633D-47B4-9DA0-6A302BE8BB82}"/>
    <dgm:cxn modelId="{5941DBCE-60AE-4738-8B6D-42B2C277A2C4}" type="presOf" srcId="{94ED8798-A99C-495B-A370-D3267E5DE457}" destId="{4DD5B4B7-16BF-4483-9F06-121416A2FA1B}" srcOrd="0" destOrd="0" presId="urn:microsoft.com/office/officeart/2005/8/layout/lProcess2"/>
    <dgm:cxn modelId="{F9557AD8-3E2C-4CC5-A060-5F53950E48B7}" srcId="{F2EAB0FC-44B9-4258-880D-C15F23778969}" destId="{B5DF937E-040C-49EF-A5BE-6A0B876D3AB7}" srcOrd="4" destOrd="0" parTransId="{C945E649-8857-4278-ABCA-EEA441EDDB4A}" sibTransId="{0BF5CBFD-F041-40F2-8297-B1006BDB42BD}"/>
    <dgm:cxn modelId="{4BC389F8-232E-42C5-B65C-0255D8BEEABC}" srcId="{361E55CA-197A-4CEC-B1D7-00E7C6520110}" destId="{F2EAB0FC-44B9-4258-880D-C15F23778969}" srcOrd="0" destOrd="0" parTransId="{3CA9E12C-BDCD-4359-8637-7ECBB7400BDC}" sibTransId="{3E369B9E-F9D4-4829-82AF-229FD5A3770F}"/>
    <dgm:cxn modelId="{18413912-6353-4123-981B-DE7FABB5134E}" type="presParOf" srcId="{03330828-FD3C-4FAD-8B37-649544442CFE}" destId="{25733842-349D-4D6F-8E89-BDD0B187FE73}" srcOrd="0" destOrd="0" presId="urn:microsoft.com/office/officeart/2005/8/layout/lProcess2"/>
    <dgm:cxn modelId="{F145B0CC-8AB8-4F46-9455-B6D8D8F6D189}" type="presParOf" srcId="{25733842-349D-4D6F-8E89-BDD0B187FE73}" destId="{6076A24A-994E-40F8-962D-9EB409AEEED5}" srcOrd="0" destOrd="0" presId="urn:microsoft.com/office/officeart/2005/8/layout/lProcess2"/>
    <dgm:cxn modelId="{946EA3D6-017B-4097-8071-2051CCB8743A}" type="presParOf" srcId="{25733842-349D-4D6F-8E89-BDD0B187FE73}" destId="{7ECF9BEC-C221-4055-B932-C7FBE6B6E762}" srcOrd="1" destOrd="0" presId="urn:microsoft.com/office/officeart/2005/8/layout/lProcess2"/>
    <dgm:cxn modelId="{0F4E159F-BDD8-4B93-9EA6-840F74D93505}" type="presParOf" srcId="{25733842-349D-4D6F-8E89-BDD0B187FE73}" destId="{F0A23381-15EB-45C6-8ED0-0AB034C37398}" srcOrd="2" destOrd="0" presId="urn:microsoft.com/office/officeart/2005/8/layout/lProcess2"/>
    <dgm:cxn modelId="{46F755D8-8428-49F1-9EE3-413106953B86}" type="presParOf" srcId="{F0A23381-15EB-45C6-8ED0-0AB034C37398}" destId="{D0E119F7-05AB-42DA-ABBA-4822C20A1761}" srcOrd="0" destOrd="0" presId="urn:microsoft.com/office/officeart/2005/8/layout/lProcess2"/>
    <dgm:cxn modelId="{266E97B4-E569-4760-9BE7-F060AF6B66B7}" type="presParOf" srcId="{D0E119F7-05AB-42DA-ABBA-4822C20A1761}" destId="{4DD5B4B7-16BF-4483-9F06-121416A2FA1B}" srcOrd="0" destOrd="0" presId="urn:microsoft.com/office/officeart/2005/8/layout/lProcess2"/>
    <dgm:cxn modelId="{8A1D551A-C703-4F84-8914-BB72C907E408}" type="presParOf" srcId="{D0E119F7-05AB-42DA-ABBA-4822C20A1761}" destId="{C2226E75-703F-4D1B-AED1-56AE19AA53D4}" srcOrd="1" destOrd="0" presId="urn:microsoft.com/office/officeart/2005/8/layout/lProcess2"/>
    <dgm:cxn modelId="{706D35FD-D6B9-40F3-A50C-0F912607C1B4}" type="presParOf" srcId="{D0E119F7-05AB-42DA-ABBA-4822C20A1761}" destId="{ABD06BFF-06E6-4B32-ABDE-C89AE51FC330}" srcOrd="2" destOrd="0" presId="urn:microsoft.com/office/officeart/2005/8/layout/lProcess2"/>
    <dgm:cxn modelId="{72433EF7-37A7-4C54-B044-B31AF19DA5C8}" type="presParOf" srcId="{D0E119F7-05AB-42DA-ABBA-4822C20A1761}" destId="{7B59E4CD-494B-422B-BB82-11330A096928}" srcOrd="3" destOrd="0" presId="urn:microsoft.com/office/officeart/2005/8/layout/lProcess2"/>
    <dgm:cxn modelId="{85A4BCFF-D8FD-4077-A668-B7CAC8D7046C}" type="presParOf" srcId="{D0E119F7-05AB-42DA-ABBA-4822C20A1761}" destId="{E9695178-C058-4506-892E-A369858F6CBC}" srcOrd="4" destOrd="0" presId="urn:microsoft.com/office/officeart/2005/8/layout/lProcess2"/>
    <dgm:cxn modelId="{1C75DF38-687F-49E7-A253-E8455E744A76}" type="presParOf" srcId="{D0E119F7-05AB-42DA-ABBA-4822C20A1761}" destId="{4882A6FE-8C70-4E3B-BA98-CA7ADEEDD2B6}" srcOrd="5" destOrd="0" presId="urn:microsoft.com/office/officeart/2005/8/layout/lProcess2"/>
    <dgm:cxn modelId="{D984B0F3-4AB8-456D-A2E1-D4AEFEF947CE}" type="presParOf" srcId="{D0E119F7-05AB-42DA-ABBA-4822C20A1761}" destId="{72E75AEA-600E-473D-AB83-9E4DEBBCAB93}" srcOrd="6" destOrd="0" presId="urn:microsoft.com/office/officeart/2005/8/layout/lProcess2"/>
    <dgm:cxn modelId="{CA4B1114-A272-4589-8437-50323C05482C}" type="presParOf" srcId="{D0E119F7-05AB-42DA-ABBA-4822C20A1761}" destId="{ED201A46-1E8B-4BF4-BFF1-0E3D18D74B70}" srcOrd="7" destOrd="0" presId="urn:microsoft.com/office/officeart/2005/8/layout/lProcess2"/>
    <dgm:cxn modelId="{44A1BF63-8A52-4604-93E5-FCFA74629F31}" type="presParOf" srcId="{D0E119F7-05AB-42DA-ABBA-4822C20A1761}" destId="{4DC2EAB0-9DBC-4C80-86DC-2FA8AEC8D0BA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76A24A-994E-40F8-962D-9EB409AEEED5}">
      <dsp:nvSpPr>
        <dsp:cNvPr id="0" name=""/>
        <dsp:cNvSpPr/>
      </dsp:nvSpPr>
      <dsp:spPr>
        <a:xfrm>
          <a:off x="4622" y="0"/>
          <a:ext cx="4446735" cy="603748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900" kern="1200" dirty="0"/>
            <a:t>Estrategias comunes de divulgación</a:t>
          </a:r>
        </a:p>
      </dsp:txBody>
      <dsp:txXfrm>
        <a:off x="4622" y="0"/>
        <a:ext cx="4446735" cy="1811244"/>
      </dsp:txXfrm>
    </dsp:sp>
    <dsp:sp modelId="{4DD5B4B7-16BF-4483-9F06-121416A2FA1B}">
      <dsp:nvSpPr>
        <dsp:cNvPr id="0" name=""/>
        <dsp:cNvSpPr/>
      </dsp:nvSpPr>
      <dsp:spPr>
        <a:xfrm>
          <a:off x="449296" y="1811538"/>
          <a:ext cx="3557388" cy="5796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500" kern="1200" dirty="0">
              <a:latin typeface="+mj-lt"/>
            </a:rPr>
            <a:t>Elaboración de piezas y recursos gráficos</a:t>
          </a:r>
          <a:endParaRPr lang="es-CO" sz="1500" kern="1200" dirty="0"/>
        </a:p>
      </dsp:txBody>
      <dsp:txXfrm>
        <a:off x="466273" y="1828515"/>
        <a:ext cx="3523434" cy="545694"/>
      </dsp:txXfrm>
    </dsp:sp>
    <dsp:sp modelId="{255642B9-3488-4F37-B68B-0197F7F44E47}">
      <dsp:nvSpPr>
        <dsp:cNvPr id="0" name=""/>
        <dsp:cNvSpPr/>
      </dsp:nvSpPr>
      <dsp:spPr>
        <a:xfrm>
          <a:off x="449296" y="2480363"/>
          <a:ext cx="3557388" cy="5796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500" kern="1200">
              <a:latin typeface="+mj-lt"/>
            </a:rPr>
            <a:t>Divulgación de la convocatoria (redes, página web, emisoras universitarias y webinar).</a:t>
          </a:r>
          <a:endParaRPr lang="es-CO" sz="1500" kern="1200" dirty="0"/>
        </a:p>
      </dsp:txBody>
      <dsp:txXfrm>
        <a:off x="466273" y="2497340"/>
        <a:ext cx="3523434" cy="545694"/>
      </dsp:txXfrm>
    </dsp:sp>
    <dsp:sp modelId="{4E6251E7-59AD-41FF-B76B-54C47E25D198}">
      <dsp:nvSpPr>
        <dsp:cNvPr id="0" name=""/>
        <dsp:cNvSpPr/>
      </dsp:nvSpPr>
      <dsp:spPr>
        <a:xfrm>
          <a:off x="449296" y="3149188"/>
          <a:ext cx="3557388" cy="5796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500" kern="1200" dirty="0">
              <a:latin typeface="+mj-lt"/>
            </a:rPr>
            <a:t>Gestión con las Secretarías de Educación.</a:t>
          </a:r>
        </a:p>
      </dsp:txBody>
      <dsp:txXfrm>
        <a:off x="466273" y="3166165"/>
        <a:ext cx="3523434" cy="545694"/>
      </dsp:txXfrm>
    </dsp:sp>
    <dsp:sp modelId="{6F7B5934-8857-4EA3-877D-217E6ECDE26C}">
      <dsp:nvSpPr>
        <dsp:cNvPr id="0" name=""/>
        <dsp:cNvSpPr/>
      </dsp:nvSpPr>
      <dsp:spPr>
        <a:xfrm>
          <a:off x="449296" y="3818013"/>
          <a:ext cx="3557388" cy="5796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500" kern="1200" dirty="0"/>
            <a:t>Voz a voz con docentes que están culminando el diplomado</a:t>
          </a:r>
        </a:p>
      </dsp:txBody>
      <dsp:txXfrm>
        <a:off x="466273" y="3834990"/>
        <a:ext cx="3523434" cy="545694"/>
      </dsp:txXfrm>
    </dsp:sp>
    <dsp:sp modelId="{E07E3CF9-3CD4-4AF9-90FC-EB8E322068C4}">
      <dsp:nvSpPr>
        <dsp:cNvPr id="0" name=""/>
        <dsp:cNvSpPr/>
      </dsp:nvSpPr>
      <dsp:spPr>
        <a:xfrm>
          <a:off x="449296" y="4486838"/>
          <a:ext cx="3557388" cy="5796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500" kern="1200" dirty="0"/>
            <a:t>Divulgar haciendo uso de base de datos de docentes existentes en las IES</a:t>
          </a:r>
        </a:p>
      </dsp:txBody>
      <dsp:txXfrm>
        <a:off x="466273" y="4503815"/>
        <a:ext cx="3523434" cy="545694"/>
      </dsp:txXfrm>
    </dsp:sp>
    <dsp:sp modelId="{90BCD96C-0331-465A-8E7A-A12EE2A748B5}">
      <dsp:nvSpPr>
        <dsp:cNvPr id="0" name=""/>
        <dsp:cNvSpPr/>
      </dsp:nvSpPr>
      <dsp:spPr>
        <a:xfrm>
          <a:off x="449296" y="5155663"/>
          <a:ext cx="3557388" cy="5796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500" kern="1200" dirty="0"/>
            <a:t>Difusión en micrositios regionales</a:t>
          </a:r>
        </a:p>
      </dsp:txBody>
      <dsp:txXfrm>
        <a:off x="466273" y="5172640"/>
        <a:ext cx="3523434" cy="545694"/>
      </dsp:txXfrm>
    </dsp:sp>
    <dsp:sp modelId="{E85909FF-BC3A-48CF-9129-9E2EEF1B2374}">
      <dsp:nvSpPr>
        <dsp:cNvPr id="0" name=""/>
        <dsp:cNvSpPr/>
      </dsp:nvSpPr>
      <dsp:spPr>
        <a:xfrm>
          <a:off x="4784863" y="0"/>
          <a:ext cx="4446735" cy="603748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900" kern="1200" dirty="0"/>
            <a:t>Otras estrategias</a:t>
          </a:r>
        </a:p>
      </dsp:txBody>
      <dsp:txXfrm>
        <a:off x="4784863" y="0"/>
        <a:ext cx="4446735" cy="1811244"/>
      </dsp:txXfrm>
    </dsp:sp>
    <dsp:sp modelId="{6D3260AA-9B9C-44A8-8584-0945D373A93C}">
      <dsp:nvSpPr>
        <dsp:cNvPr id="0" name=""/>
        <dsp:cNvSpPr/>
      </dsp:nvSpPr>
      <dsp:spPr>
        <a:xfrm>
          <a:off x="5229537" y="1812386"/>
          <a:ext cx="3557388" cy="6984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500" kern="1200" dirty="0"/>
            <a:t>Video clip con testimonios de los docentes que ya participaron en el proceso</a:t>
          </a:r>
        </a:p>
      </dsp:txBody>
      <dsp:txXfrm>
        <a:off x="5249994" y="1832843"/>
        <a:ext cx="3516474" cy="657538"/>
      </dsp:txXfrm>
    </dsp:sp>
    <dsp:sp modelId="{A54C75E9-EC84-45E0-B1D9-CCF42789CB08}">
      <dsp:nvSpPr>
        <dsp:cNvPr id="0" name=""/>
        <dsp:cNvSpPr/>
      </dsp:nvSpPr>
      <dsp:spPr>
        <a:xfrm>
          <a:off x="5229537" y="2618292"/>
          <a:ext cx="3557388" cy="6984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500" kern="1200" dirty="0"/>
            <a:t>Generar mesas de ayuda para brindar información a los docentes interesados</a:t>
          </a:r>
        </a:p>
      </dsp:txBody>
      <dsp:txXfrm>
        <a:off x="5249994" y="2638749"/>
        <a:ext cx="3516474" cy="657538"/>
      </dsp:txXfrm>
    </dsp:sp>
    <dsp:sp modelId="{289338D8-6F9C-4BDF-A1ED-191597B1051B}">
      <dsp:nvSpPr>
        <dsp:cNvPr id="0" name=""/>
        <dsp:cNvSpPr/>
      </dsp:nvSpPr>
      <dsp:spPr>
        <a:xfrm>
          <a:off x="5229537" y="3424198"/>
          <a:ext cx="3557388" cy="6984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500" kern="1200" dirty="0"/>
            <a:t>Publicidad en medios de comunicación regionales</a:t>
          </a:r>
        </a:p>
      </dsp:txBody>
      <dsp:txXfrm>
        <a:off x="5249994" y="3444655"/>
        <a:ext cx="3516474" cy="657538"/>
      </dsp:txXfrm>
    </dsp:sp>
    <dsp:sp modelId="{00C70C35-E113-482E-961D-5E723532FC17}">
      <dsp:nvSpPr>
        <dsp:cNvPr id="0" name=""/>
        <dsp:cNvSpPr/>
      </dsp:nvSpPr>
      <dsp:spPr>
        <a:xfrm>
          <a:off x="5229537" y="4230105"/>
          <a:ext cx="3557388" cy="6984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500" kern="1200" dirty="0"/>
            <a:t>Divulgación con supervisores de educación, directores de núcleo, sindicatos, ENS</a:t>
          </a:r>
        </a:p>
      </dsp:txBody>
      <dsp:txXfrm>
        <a:off x="5249994" y="4250562"/>
        <a:ext cx="3516474" cy="657538"/>
      </dsp:txXfrm>
    </dsp:sp>
    <dsp:sp modelId="{622CC03F-E483-4C78-90AB-E47D274171F5}">
      <dsp:nvSpPr>
        <dsp:cNvPr id="0" name=""/>
        <dsp:cNvSpPr/>
      </dsp:nvSpPr>
      <dsp:spPr>
        <a:xfrm>
          <a:off x="5229537" y="5036011"/>
          <a:ext cx="3557388" cy="6984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500" kern="1200" dirty="0" err="1"/>
            <a:t>Webinar</a:t>
          </a:r>
          <a:r>
            <a:rPr lang="es-CO" sz="1500" kern="1200" dirty="0"/>
            <a:t>, talleres de muestra o encuentros de socialización</a:t>
          </a:r>
        </a:p>
      </dsp:txBody>
      <dsp:txXfrm>
        <a:off x="5249994" y="5056468"/>
        <a:ext cx="3516474" cy="6575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76A24A-994E-40F8-962D-9EB409AEEED5}">
      <dsp:nvSpPr>
        <dsp:cNvPr id="0" name=""/>
        <dsp:cNvSpPr/>
      </dsp:nvSpPr>
      <dsp:spPr>
        <a:xfrm>
          <a:off x="0" y="0"/>
          <a:ext cx="9236222" cy="603748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6500" kern="1200" dirty="0"/>
            <a:t>Otras estrategias</a:t>
          </a:r>
        </a:p>
      </dsp:txBody>
      <dsp:txXfrm>
        <a:off x="0" y="0"/>
        <a:ext cx="9236222" cy="1811244"/>
      </dsp:txXfrm>
    </dsp:sp>
    <dsp:sp modelId="{4DD5B4B7-16BF-4483-9F06-121416A2FA1B}">
      <dsp:nvSpPr>
        <dsp:cNvPr id="0" name=""/>
        <dsp:cNvSpPr/>
      </dsp:nvSpPr>
      <dsp:spPr>
        <a:xfrm>
          <a:off x="923622" y="1811391"/>
          <a:ext cx="7388977" cy="8795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500" kern="1200" dirty="0">
              <a:latin typeface="+mj-lt"/>
            </a:rPr>
            <a:t>Elaboración de piezas que presenten el valor agregado, el beneficio del diplomado, por ejemplo, </a:t>
          </a:r>
          <a:r>
            <a:rPr lang="es-CO" sz="2500" kern="1200" dirty="0" err="1">
              <a:latin typeface="+mj-lt"/>
            </a:rPr>
            <a:t>bullets</a:t>
          </a:r>
          <a:endParaRPr lang="es-CO" sz="2500" kern="1200" dirty="0"/>
        </a:p>
      </dsp:txBody>
      <dsp:txXfrm>
        <a:off x="949383" y="1837152"/>
        <a:ext cx="7337455" cy="828010"/>
      </dsp:txXfrm>
    </dsp:sp>
    <dsp:sp modelId="{ABD06BFF-06E6-4B32-ABDE-C89AE51FC330}">
      <dsp:nvSpPr>
        <dsp:cNvPr id="0" name=""/>
        <dsp:cNvSpPr/>
      </dsp:nvSpPr>
      <dsp:spPr>
        <a:xfrm>
          <a:off x="923622" y="2826236"/>
          <a:ext cx="7388977" cy="8795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500" kern="1200" dirty="0"/>
            <a:t>Personal para apoyar el proceso de inscripción</a:t>
          </a:r>
        </a:p>
      </dsp:txBody>
      <dsp:txXfrm>
        <a:off x="949383" y="2851997"/>
        <a:ext cx="7337455" cy="828010"/>
      </dsp:txXfrm>
    </dsp:sp>
    <dsp:sp modelId="{E9695178-C058-4506-892E-A369858F6CBC}">
      <dsp:nvSpPr>
        <dsp:cNvPr id="0" name=""/>
        <dsp:cNvSpPr/>
      </dsp:nvSpPr>
      <dsp:spPr>
        <a:xfrm>
          <a:off x="923622" y="3841081"/>
          <a:ext cx="7388977" cy="8795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500" kern="1200" dirty="0"/>
            <a:t>Aprovechar las bases de datos de aquellos docentes que no lograron todo el proceso de admisión en 2021</a:t>
          </a:r>
        </a:p>
      </dsp:txBody>
      <dsp:txXfrm>
        <a:off x="949383" y="3866842"/>
        <a:ext cx="7337455" cy="828010"/>
      </dsp:txXfrm>
    </dsp:sp>
    <dsp:sp modelId="{E981A3E5-F37F-4423-9EEA-6C4109CBFA9A}">
      <dsp:nvSpPr>
        <dsp:cNvPr id="0" name=""/>
        <dsp:cNvSpPr/>
      </dsp:nvSpPr>
      <dsp:spPr>
        <a:xfrm>
          <a:off x="923622" y="4855926"/>
          <a:ext cx="7388977" cy="8795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500" kern="1200" dirty="0"/>
            <a:t>Ampliar la presencia en sitio para consolidar grupos de docentes</a:t>
          </a:r>
        </a:p>
      </dsp:txBody>
      <dsp:txXfrm>
        <a:off x="949383" y="4881687"/>
        <a:ext cx="7337455" cy="8280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76A24A-994E-40F8-962D-9EB409AEEED5}">
      <dsp:nvSpPr>
        <dsp:cNvPr id="0" name=""/>
        <dsp:cNvSpPr/>
      </dsp:nvSpPr>
      <dsp:spPr>
        <a:xfrm>
          <a:off x="0" y="0"/>
          <a:ext cx="9236222" cy="603748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6500" kern="1200" dirty="0"/>
            <a:t>Compromisos colectivos</a:t>
          </a:r>
        </a:p>
      </dsp:txBody>
      <dsp:txXfrm>
        <a:off x="0" y="0"/>
        <a:ext cx="9236222" cy="1811244"/>
      </dsp:txXfrm>
    </dsp:sp>
    <dsp:sp modelId="{4DD5B4B7-16BF-4483-9F06-121416A2FA1B}">
      <dsp:nvSpPr>
        <dsp:cNvPr id="0" name=""/>
        <dsp:cNvSpPr/>
      </dsp:nvSpPr>
      <dsp:spPr>
        <a:xfrm>
          <a:off x="923622" y="1812386"/>
          <a:ext cx="7388977" cy="6984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>
              <a:latin typeface="+mj-lt"/>
            </a:rPr>
            <a:t>Elaboración de </a:t>
          </a:r>
          <a:r>
            <a:rPr lang="es-CO" sz="1800" kern="1200" dirty="0" err="1">
              <a:latin typeface="+mj-lt"/>
            </a:rPr>
            <a:t>bullets</a:t>
          </a:r>
          <a:r>
            <a:rPr lang="es-CO" sz="1800" kern="1200" dirty="0">
              <a:latin typeface="+mj-lt"/>
            </a:rPr>
            <a:t> que presenten el valor agregado, el beneficio del diplomado, para publicar en contacto maestro</a:t>
          </a:r>
          <a:endParaRPr lang="es-CO" sz="1800" kern="1200" dirty="0"/>
        </a:p>
      </dsp:txBody>
      <dsp:txXfrm>
        <a:off x="944079" y="1832843"/>
        <a:ext cx="7348063" cy="657538"/>
      </dsp:txXfrm>
    </dsp:sp>
    <dsp:sp modelId="{ABD06BFF-06E6-4B32-ABDE-C89AE51FC330}">
      <dsp:nvSpPr>
        <dsp:cNvPr id="0" name=""/>
        <dsp:cNvSpPr/>
      </dsp:nvSpPr>
      <dsp:spPr>
        <a:xfrm>
          <a:off x="923622" y="2618292"/>
          <a:ext cx="7388977" cy="6984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/>
            <a:t>Hacer videoclips o notas de testimonios de docentes que realizaron el diplomado en 2021</a:t>
          </a:r>
        </a:p>
      </dsp:txBody>
      <dsp:txXfrm>
        <a:off x="944079" y="2638749"/>
        <a:ext cx="7348063" cy="657538"/>
      </dsp:txXfrm>
    </dsp:sp>
    <dsp:sp modelId="{E9695178-C058-4506-892E-A369858F6CBC}">
      <dsp:nvSpPr>
        <dsp:cNvPr id="0" name=""/>
        <dsp:cNvSpPr/>
      </dsp:nvSpPr>
      <dsp:spPr>
        <a:xfrm>
          <a:off x="923622" y="3424198"/>
          <a:ext cx="7388977" cy="6984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/>
            <a:t>Aprovechar las bases de datos de aquellos docentes que no lograron todo el proceso de admisión en 2021 para buscar su inscripción en esta convocatoria</a:t>
          </a:r>
        </a:p>
      </dsp:txBody>
      <dsp:txXfrm>
        <a:off x="944079" y="3444655"/>
        <a:ext cx="7348063" cy="657538"/>
      </dsp:txXfrm>
    </dsp:sp>
    <dsp:sp modelId="{72E75AEA-600E-473D-AB83-9E4DEBBCAB93}">
      <dsp:nvSpPr>
        <dsp:cNvPr id="0" name=""/>
        <dsp:cNvSpPr/>
      </dsp:nvSpPr>
      <dsp:spPr>
        <a:xfrm>
          <a:off x="923622" y="4230105"/>
          <a:ext cx="7388977" cy="6984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/>
            <a:t>Se sugiere la capacitación en colectivo de personas que puedan apoyar el proceso de inscripción en región</a:t>
          </a:r>
        </a:p>
      </dsp:txBody>
      <dsp:txXfrm>
        <a:off x="944079" y="4250562"/>
        <a:ext cx="7348063" cy="657538"/>
      </dsp:txXfrm>
    </dsp:sp>
    <dsp:sp modelId="{4DC2EAB0-9DBC-4C80-86DC-2FA8AEC8D0BA}">
      <dsp:nvSpPr>
        <dsp:cNvPr id="0" name=""/>
        <dsp:cNvSpPr/>
      </dsp:nvSpPr>
      <dsp:spPr>
        <a:xfrm>
          <a:off x="923622" y="5036011"/>
          <a:ext cx="7388977" cy="6984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/>
            <a:t>Enviar piezas comunicativas o recursos audiovisuales que desarrollen las IES para publicar en otros medios</a:t>
          </a:r>
        </a:p>
      </dsp:txBody>
      <dsp:txXfrm>
        <a:off x="944079" y="5056468"/>
        <a:ext cx="7348063" cy="6575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B34E3CD0-0912-D54D-99F1-5FF9CB7B0B82}" type="datetimeFigureOut">
              <a:rPr lang="es-CO" smtClean="0"/>
              <a:pPr/>
              <a:t>27/04/2022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AA46854C-106E-CE40-A693-94E4F3F3AA7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0970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46854C-106E-CE40-A693-94E4F3F3AA78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5014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46854C-106E-CE40-A693-94E4F3F3AA78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5014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46854C-106E-CE40-A693-94E4F3F3AA78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1333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46854C-106E-CE40-A693-94E4F3F3AA78}" type="slidenum">
              <a:rPr lang="es-CO" smtClean="0"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1503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E0B0-60DA-4655-BEBD-B174C5270A15}" type="datetime1">
              <a:rPr lang="es-CO" smtClean="0"/>
              <a:t>27/04/2022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0B8E-66C2-2049-9E7A-AFFB689CC94E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147313BF-C3C2-EC43-B749-EA7C0B87DF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5700" y="0"/>
            <a:ext cx="3416300" cy="652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380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3FE0E-A6F2-4D60-96B8-8439837E1C05}" type="datetime1">
              <a:rPr lang="es-CO" smtClean="0"/>
              <a:t>27/04/2022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0B8E-66C2-2049-9E7A-AFFB689CC9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723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715F-4131-4116-9B93-C5EDB69DF03C}" type="datetime1">
              <a:rPr lang="es-CO" smtClean="0"/>
              <a:t>27/04/2022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0B8E-66C2-2049-9E7A-AFFB689CC9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655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73C3-3BEC-4F89-8488-53B3E5907C69}" type="datetime1">
              <a:rPr lang="es-CO" smtClean="0"/>
              <a:t>27/04/2022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0B8E-66C2-2049-9E7A-AFFB689CC9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2402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35E3-F20B-4135-9A4F-0EC166292C61}" type="datetime1">
              <a:rPr lang="es-CO" smtClean="0"/>
              <a:t>27/04/2022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0B8E-66C2-2049-9E7A-AFFB689CC9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0282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5944-90D6-47B4-8585-CEB508FBF5C7}" type="datetime1">
              <a:rPr lang="es-CO" smtClean="0"/>
              <a:t>27/04/2022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0B8E-66C2-2049-9E7A-AFFB689CC9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5538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AF04A-5D05-4290-8F8E-6BAC68B0DCE4}" type="datetime1">
              <a:rPr lang="es-CO" smtClean="0"/>
              <a:t>27/04/2022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0B8E-66C2-2049-9E7A-AFFB689CC9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4461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D527-9CE2-4705-BF73-6052F8301603}" type="datetime1">
              <a:rPr lang="es-CO" smtClean="0"/>
              <a:t>27/04/2022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0B8E-66C2-2049-9E7A-AFFB689CC9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89283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F165-43CB-40BE-8E37-2CEFF35BD32F}" type="datetime1">
              <a:rPr lang="es-CO" smtClean="0"/>
              <a:t>27/04/2022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0B8E-66C2-2049-9E7A-AFFB689CC9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6462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50F75-37B2-4C98-95BE-21756431BB0C}" type="datetime1">
              <a:rPr lang="es-CO" smtClean="0"/>
              <a:t>27/04/2022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0B8E-66C2-2049-9E7A-AFFB689CC9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7710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6FF8C-C3DE-4129-9C01-FC69B830BE49}" type="datetime1">
              <a:rPr lang="es-CO" smtClean="0"/>
              <a:t>27/04/2022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0B8E-66C2-2049-9E7A-AFFB689CC9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9937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2290" y="4103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C0BD41CC-7AB8-4C36-915F-EC1DBDF0D960}" type="datetime1">
              <a:rPr lang="es-CO" smtClean="0"/>
              <a:t>27/04/2022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F16F0B8E-66C2-2049-9E7A-AFFB689CC94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2601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9979E0CC-3AAB-46AD-8F62-611A7C1200E7}"/>
              </a:ext>
            </a:extLst>
          </p:cNvPr>
          <p:cNvSpPr/>
          <p:nvPr/>
        </p:nvSpPr>
        <p:spPr>
          <a:xfrm>
            <a:off x="0" y="0"/>
            <a:ext cx="6306288" cy="6858000"/>
          </a:xfrm>
          <a:prstGeom prst="rect">
            <a:avLst/>
          </a:prstGeom>
          <a:solidFill>
            <a:srgbClr val="E438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atin typeface="Arial" panose="020B060402020202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5450C3B-8F6D-46C9-8EF4-FECB677B69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74962" y="2100512"/>
            <a:ext cx="5767388" cy="1097116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C848386F-D137-4AF4-B0F7-70D85A8C73BE}"/>
              </a:ext>
            </a:extLst>
          </p:cNvPr>
          <p:cNvSpPr txBox="1"/>
          <p:nvPr/>
        </p:nvSpPr>
        <p:spPr>
          <a:xfrm>
            <a:off x="6468066" y="3429000"/>
            <a:ext cx="56606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>
                <a:solidFill>
                  <a:srgbClr val="436C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Convocatoria de Educadores Rurales</a:t>
            </a:r>
          </a:p>
          <a:p>
            <a:pPr algn="ctr"/>
            <a:endParaRPr lang="es-CO" sz="1600" b="1" dirty="0">
              <a:solidFill>
                <a:srgbClr val="436C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b="1" dirty="0">
                <a:solidFill>
                  <a:srgbClr val="436C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Diplomados en y para la Ruralidad</a:t>
            </a:r>
          </a:p>
          <a:p>
            <a:pPr algn="ctr"/>
            <a:r>
              <a:rPr lang="es-CO" b="1" dirty="0">
                <a:solidFill>
                  <a:srgbClr val="436C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Cohorte 2022- 2</a:t>
            </a:r>
          </a:p>
          <a:p>
            <a:pPr algn="ctr"/>
            <a:endParaRPr lang="es-CO" b="1" dirty="0">
              <a:solidFill>
                <a:srgbClr val="436C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b="1" u="sng" dirty="0">
                <a:solidFill>
                  <a:srgbClr val="436C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Divulgación de la convocatoria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AD726BBB-2D7A-4318-8FAE-FBA67C8B5DDA}"/>
              </a:ext>
            </a:extLst>
          </p:cNvPr>
          <p:cNvSpPr/>
          <p:nvPr/>
        </p:nvSpPr>
        <p:spPr>
          <a:xfrm flipV="1">
            <a:off x="8841297" y="5772314"/>
            <a:ext cx="829733" cy="45719"/>
          </a:xfrm>
          <a:prstGeom prst="rect">
            <a:avLst/>
          </a:prstGeom>
          <a:solidFill>
            <a:srgbClr val="E438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atin typeface="Arial" panose="020B060402020202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C840A6D-4C45-44C0-B0B9-E7E91CD4CA19}"/>
              </a:ext>
            </a:extLst>
          </p:cNvPr>
          <p:cNvSpPr txBox="1"/>
          <p:nvPr/>
        </p:nvSpPr>
        <p:spPr>
          <a:xfrm>
            <a:off x="6662057" y="5929196"/>
            <a:ext cx="5272644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s-CO" b="1" dirty="0">
                <a:solidFill>
                  <a:srgbClr val="436CB7"/>
                </a:solidFill>
                <a:latin typeface="Arial"/>
                <a:cs typeface="Arial"/>
              </a:rPr>
              <a:t>Abril 27 de 2022</a:t>
            </a:r>
          </a:p>
        </p:txBody>
      </p:sp>
    </p:spTree>
    <p:extLst>
      <p:ext uri="{BB962C8B-B14F-4D97-AF65-F5344CB8AC3E}">
        <p14:creationId xmlns:p14="http://schemas.microsoft.com/office/powerpoint/2010/main" val="2838936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9A6F2F5D-27AB-4C79-A8DA-A0E27C6446FA}"/>
              </a:ext>
            </a:extLst>
          </p:cNvPr>
          <p:cNvSpPr/>
          <p:nvPr/>
        </p:nvSpPr>
        <p:spPr>
          <a:xfrm>
            <a:off x="914400" y="71706"/>
            <a:ext cx="798021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Convocatoria de Educadores Rurales - BID</a:t>
            </a:r>
          </a:p>
          <a:p>
            <a:r>
              <a:rPr lang="es-CO" sz="1600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Cronograma de inscripción de educadores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E100A05E-C3AE-4A3D-A115-0ED53387F2DA}"/>
              </a:ext>
            </a:extLst>
          </p:cNvPr>
          <p:cNvGraphicFramePr/>
          <p:nvPr/>
        </p:nvGraphicFramePr>
        <p:xfrm>
          <a:off x="2032000" y="748815"/>
          <a:ext cx="9236222" cy="6037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DFEC47AA-3712-460A-96E5-E08E844179C8}"/>
              </a:ext>
            </a:extLst>
          </p:cNvPr>
          <p:cNvSpPr txBox="1"/>
          <p:nvPr/>
        </p:nvSpPr>
        <p:spPr>
          <a:xfrm>
            <a:off x="126610" y="3735830"/>
            <a:ext cx="1905390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RESULTADOS DEL EJERCICIO</a:t>
            </a:r>
          </a:p>
        </p:txBody>
      </p:sp>
    </p:spTree>
    <p:extLst>
      <p:ext uri="{BB962C8B-B14F-4D97-AF65-F5344CB8AC3E}">
        <p14:creationId xmlns:p14="http://schemas.microsoft.com/office/powerpoint/2010/main" val="3645944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A4D35E23-B6DD-4886-B1EC-DF2051389A1C}"/>
              </a:ext>
            </a:extLst>
          </p:cNvPr>
          <p:cNvSpPr/>
          <p:nvPr/>
        </p:nvSpPr>
        <p:spPr>
          <a:xfrm>
            <a:off x="-24844" y="-44142"/>
            <a:ext cx="12284075" cy="693896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s-ES" sz="2000" b="1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8149186-AD6D-4CD9-9CDA-98CB9440F524}"/>
              </a:ext>
            </a:extLst>
          </p:cNvPr>
          <p:cNvSpPr txBox="1"/>
          <p:nvPr/>
        </p:nvSpPr>
        <p:spPr>
          <a:xfrm>
            <a:off x="2358653" y="2583343"/>
            <a:ext cx="7517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>
                <a:solidFill>
                  <a:schemeClr val="bg1"/>
                </a:solidFill>
                <a:latin typeface="+mj-lt"/>
              </a:rPr>
              <a:t>Nuevo cronograma</a:t>
            </a:r>
          </a:p>
        </p:txBody>
      </p:sp>
    </p:spTree>
    <p:extLst>
      <p:ext uri="{BB962C8B-B14F-4D97-AF65-F5344CB8AC3E}">
        <p14:creationId xmlns:p14="http://schemas.microsoft.com/office/powerpoint/2010/main" val="3113625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áfico 4" descr="Marca de insignia1 con relleno sólido">
            <a:extLst>
              <a:ext uri="{FF2B5EF4-FFF2-40B4-BE49-F238E27FC236}">
                <a16:creationId xmlns:a16="http://schemas.microsoft.com/office/drawing/2014/main" id="{E2C82B0F-B463-416C-ACA0-345CBECD59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27058" y="1290048"/>
            <a:ext cx="308759" cy="308759"/>
          </a:xfrm>
          <a:prstGeom prst="rect">
            <a:avLst/>
          </a:prstGeom>
        </p:spPr>
      </p:pic>
      <p:pic>
        <p:nvPicPr>
          <p:cNvPr id="8" name="Gráfico 7" descr="Marca de insignia1 con relleno sólido">
            <a:extLst>
              <a:ext uri="{FF2B5EF4-FFF2-40B4-BE49-F238E27FC236}">
                <a16:creationId xmlns:a16="http://schemas.microsoft.com/office/drawing/2014/main" id="{7F0EC27D-E982-4783-8324-ED2DA259DA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32086" y="1290048"/>
            <a:ext cx="308759" cy="308759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564D6144-E32F-4902-98D4-4707D43A935C}"/>
              </a:ext>
            </a:extLst>
          </p:cNvPr>
          <p:cNvSpPr txBox="1"/>
          <p:nvPr/>
        </p:nvSpPr>
        <p:spPr>
          <a:xfrm>
            <a:off x="233488" y="632182"/>
            <a:ext cx="7517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Cronograma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70BA46B-F473-4E97-B6D8-9F0C5C41B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440875"/>
              </p:ext>
            </p:extLst>
          </p:nvPr>
        </p:nvGraphicFramePr>
        <p:xfrm>
          <a:off x="838200" y="1671407"/>
          <a:ext cx="10515600" cy="49468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49116">
                  <a:extLst>
                    <a:ext uri="{9D8B030D-6E8A-4147-A177-3AD203B41FA5}">
                      <a16:colId xmlns:a16="http://schemas.microsoft.com/office/drawing/2014/main" val="1383843676"/>
                    </a:ext>
                  </a:extLst>
                </a:gridCol>
                <a:gridCol w="3966484">
                  <a:extLst>
                    <a:ext uri="{9D8B030D-6E8A-4147-A177-3AD203B41FA5}">
                      <a16:colId xmlns:a16="http://schemas.microsoft.com/office/drawing/2014/main" val="1435918107"/>
                    </a:ext>
                  </a:extLst>
                </a:gridCol>
              </a:tblGrid>
              <a:tr h="2968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s-CO" sz="2000">
                          <a:effectLst/>
                        </a:rPr>
                        <a:t>Actividad</a:t>
                      </a:r>
                      <a:endParaRPr lang="es-CO" sz="2000">
                        <a:effectLst/>
                        <a:latin typeface="Arial" panose="020B0604020202020204" pitchFamily="34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s-CO" sz="2000">
                          <a:effectLst/>
                        </a:rPr>
                        <a:t>Fecha</a:t>
                      </a:r>
                      <a:endParaRPr lang="es-CO" sz="2000">
                        <a:effectLst/>
                        <a:latin typeface="Arial" panose="020B0604020202020204" pitchFamily="34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19782311"/>
                  </a:ext>
                </a:extLst>
              </a:tr>
              <a:tr h="3282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s-CO" sz="2000">
                          <a:effectLst/>
                        </a:rPr>
                        <a:t>Publicación de la convocatoria de educadores</a:t>
                      </a:r>
                      <a:endParaRPr lang="es-CO" sz="2000">
                        <a:effectLst/>
                        <a:latin typeface="Arial" panose="020B0604020202020204" pitchFamily="34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s-CO" sz="2000">
                          <a:effectLst/>
                        </a:rPr>
                        <a:t>1 de abril de 2022</a:t>
                      </a:r>
                      <a:endParaRPr lang="es-CO" sz="2000">
                        <a:effectLst/>
                        <a:latin typeface="Arial" panose="020B0604020202020204" pitchFamily="34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50884912"/>
                  </a:ext>
                </a:extLst>
              </a:tr>
              <a:tr h="4601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s-CO" sz="2000">
                          <a:effectLst/>
                        </a:rPr>
                        <a:t>Inscripciones de los educadores en la plataforma de ICETEX.</a:t>
                      </a:r>
                      <a:endParaRPr lang="es-CO" sz="2000">
                        <a:effectLst/>
                        <a:latin typeface="Arial" panose="020B0604020202020204" pitchFamily="34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s-CO" sz="2000">
                          <a:effectLst/>
                        </a:rPr>
                        <a:t>1 de abril al 22 de mayo de 2022</a:t>
                      </a:r>
                      <a:endParaRPr lang="es-CO" sz="2000">
                        <a:effectLst/>
                        <a:latin typeface="Arial" panose="020B0604020202020204" pitchFamily="34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79241447"/>
                  </a:ext>
                </a:extLst>
              </a:tr>
              <a:tr h="4601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s-CO" sz="2000">
                          <a:effectLst/>
                        </a:rPr>
                        <a:t>Junta administradora</a:t>
                      </a:r>
                      <a:endParaRPr lang="es-CO" sz="2000">
                        <a:effectLst/>
                        <a:latin typeface="Arial" panose="020B0604020202020204" pitchFamily="34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s-CO" sz="2000">
                          <a:effectLst/>
                        </a:rPr>
                        <a:t>26 de mayo de 2022</a:t>
                      </a:r>
                      <a:endParaRPr lang="es-CO" sz="2000">
                        <a:effectLst/>
                        <a:latin typeface="Arial" panose="020B0604020202020204" pitchFamily="34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79819083"/>
                  </a:ext>
                </a:extLst>
              </a:tr>
              <a:tr h="4208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s-CO" sz="2000">
                          <a:effectLst/>
                        </a:rPr>
                        <a:t>Publicación de resultado de inscripciones para solicitar los créditos condonables.</a:t>
                      </a:r>
                      <a:endParaRPr lang="es-CO" sz="2000">
                        <a:effectLst/>
                        <a:latin typeface="Arial" panose="020B0604020202020204" pitchFamily="34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s-CO" sz="2000">
                          <a:effectLst/>
                        </a:rPr>
                        <a:t>27 de mayo de 2022</a:t>
                      </a:r>
                      <a:endParaRPr lang="es-CO" sz="2000">
                        <a:effectLst/>
                        <a:latin typeface="Arial" panose="020B0604020202020204" pitchFamily="34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3864264"/>
                  </a:ext>
                </a:extLst>
              </a:tr>
              <a:tr h="6360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s-CO" sz="2000">
                          <a:effectLst/>
                        </a:rPr>
                        <a:t>Cargue de documentos y legalización por parte de los educadores en la plataforma del ICETEX.</a:t>
                      </a:r>
                      <a:endParaRPr lang="es-CO" sz="2000">
                        <a:effectLst/>
                        <a:latin typeface="Arial" panose="020B0604020202020204" pitchFamily="34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s-CO" sz="2000">
                          <a:effectLst/>
                        </a:rPr>
                        <a:t>31 de mayo al 30 de junio de 2022</a:t>
                      </a:r>
                      <a:endParaRPr lang="es-CO" sz="2000">
                        <a:effectLst/>
                        <a:latin typeface="Arial" panose="020B0604020202020204" pitchFamily="34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40504149"/>
                  </a:ext>
                </a:extLst>
              </a:tr>
              <a:tr h="6360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s-CO" sz="2000">
                          <a:effectLst/>
                        </a:rPr>
                        <a:t>Firma de garantías por parte de los educadores en la plataforma del ICETEX.</a:t>
                      </a:r>
                      <a:endParaRPr lang="es-CO" sz="2000">
                        <a:effectLst/>
                        <a:latin typeface="Arial" panose="020B0604020202020204" pitchFamily="34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s-CO" sz="2000">
                          <a:effectLst/>
                        </a:rPr>
                        <a:t>05 de julio 2022 al 27 de julio de 2022</a:t>
                      </a:r>
                      <a:endParaRPr lang="es-CO" sz="2000">
                        <a:effectLst/>
                        <a:latin typeface="Arial" panose="020B0604020202020204" pitchFamily="34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90896554"/>
                  </a:ext>
                </a:extLst>
              </a:tr>
              <a:tr h="6572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s-CO" sz="2000">
                          <a:effectLst/>
                        </a:rPr>
                        <a:t>Matrícula en las universidades. </a:t>
                      </a:r>
                      <a:r>
                        <a:rPr lang="es-CO" sz="2000" u="sng">
                          <a:effectLst/>
                        </a:rPr>
                        <a:t>Esta actividad requiere que el educador cuente con concepto jurídico viable</a:t>
                      </a:r>
                      <a:r>
                        <a:rPr lang="es-CO" sz="2000">
                          <a:effectLst/>
                        </a:rPr>
                        <a:t>.</a:t>
                      </a:r>
                      <a:endParaRPr lang="es-CO" sz="2000">
                        <a:effectLst/>
                        <a:latin typeface="Arial" panose="020B0604020202020204" pitchFamily="34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s-CO" sz="2000">
                          <a:effectLst/>
                        </a:rPr>
                        <a:t>Del 05 de julio al 29 de julio de 2022</a:t>
                      </a:r>
                      <a:endParaRPr lang="es-CO" sz="2000">
                        <a:effectLst/>
                        <a:latin typeface="Arial" panose="020B0604020202020204" pitchFamily="34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1542774"/>
                  </a:ext>
                </a:extLst>
              </a:tr>
              <a:tr h="3282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s-CO" sz="2000">
                          <a:effectLst/>
                        </a:rPr>
                        <a:t>Inicio de clases </a:t>
                      </a:r>
                      <a:endParaRPr lang="es-CO" sz="2000">
                        <a:effectLst/>
                        <a:latin typeface="Arial" panose="020B0604020202020204" pitchFamily="34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s-CO" sz="2000">
                          <a:effectLst/>
                        </a:rPr>
                        <a:t>A partir de agosto de 2022</a:t>
                      </a:r>
                      <a:endParaRPr lang="es-CO" sz="2000">
                        <a:effectLst/>
                        <a:latin typeface="Arial" panose="020B0604020202020204" pitchFamily="34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6700981"/>
                  </a:ext>
                </a:extLst>
              </a:tr>
              <a:tr h="3282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s-CO" sz="2000">
                          <a:effectLst/>
                        </a:rPr>
                        <a:t>Terminación de clases</a:t>
                      </a:r>
                      <a:endParaRPr lang="es-CO" sz="2000">
                        <a:effectLst/>
                        <a:latin typeface="Arial" panose="020B0604020202020204" pitchFamily="34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s-CO" sz="2000" dirty="0">
                          <a:effectLst/>
                        </a:rPr>
                        <a:t>Noviembre de 2022</a:t>
                      </a:r>
                      <a:endParaRPr lang="es-CO" sz="2000" dirty="0">
                        <a:effectLst/>
                        <a:latin typeface="Arial" panose="020B0604020202020204" pitchFamily="34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07681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858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ángulo 26">
            <a:extLst>
              <a:ext uri="{FF2B5EF4-FFF2-40B4-BE49-F238E27FC236}">
                <a16:creationId xmlns:a16="http://schemas.microsoft.com/office/drawing/2014/main" id="{1EFE5F46-1483-6E42-AFD1-2C024A1BE0EE}"/>
              </a:ext>
            </a:extLst>
          </p:cNvPr>
          <p:cNvSpPr/>
          <p:nvPr/>
        </p:nvSpPr>
        <p:spPr>
          <a:xfrm>
            <a:off x="0" y="-7088"/>
            <a:ext cx="12192000" cy="6865088"/>
          </a:xfrm>
          <a:prstGeom prst="rect">
            <a:avLst/>
          </a:prstGeom>
          <a:solidFill>
            <a:srgbClr val="3F65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6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D29DFF66-008B-47D0-A6F0-52E3299FD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0B8E-66C2-2049-9E7A-AFFB689CC94E}" type="slidenum">
              <a:rPr lang="es-CO" smtClean="0"/>
              <a:t>2</a:t>
            </a:fld>
            <a:endParaRPr lang="es-CO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F1E0D87-B073-4ECB-93B6-DCFA1E8D04B4}"/>
              </a:ext>
            </a:extLst>
          </p:cNvPr>
          <p:cNvSpPr txBox="1"/>
          <p:nvPr/>
        </p:nvSpPr>
        <p:spPr>
          <a:xfrm>
            <a:off x="2940132" y="2914052"/>
            <a:ext cx="78377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400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Reporte de inscripciones – Convocatoria No.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400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Divulgación de la convocatoria de Educadores Rurales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400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Nuevo cronograma</a:t>
            </a:r>
          </a:p>
          <a:p>
            <a:endParaRPr lang="es-CO" sz="2400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A77DA5A-AB93-4A37-AC26-8458237CF091}"/>
              </a:ext>
            </a:extLst>
          </p:cNvPr>
          <p:cNvSpPr txBox="1"/>
          <p:nvPr/>
        </p:nvSpPr>
        <p:spPr>
          <a:xfrm>
            <a:off x="600693" y="3163845"/>
            <a:ext cx="2339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>
                <a:solidFill>
                  <a:schemeClr val="bg1"/>
                </a:solidFill>
                <a:latin typeface="+mj-lt"/>
              </a:rPr>
              <a:t>Contenido</a:t>
            </a:r>
          </a:p>
        </p:txBody>
      </p:sp>
    </p:spTree>
    <p:extLst>
      <p:ext uri="{BB962C8B-B14F-4D97-AF65-F5344CB8AC3E}">
        <p14:creationId xmlns:p14="http://schemas.microsoft.com/office/powerpoint/2010/main" val="2002646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802BB6F6-0000-4A61-838D-8503CA31D07F}"/>
              </a:ext>
            </a:extLst>
          </p:cNvPr>
          <p:cNvSpPr/>
          <p:nvPr/>
        </p:nvSpPr>
        <p:spPr>
          <a:xfrm>
            <a:off x="469232" y="127460"/>
            <a:ext cx="798021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Convocatoria de Educadores Rurales - BID</a:t>
            </a:r>
          </a:p>
          <a:p>
            <a:r>
              <a:rPr lang="es-CO" sz="1600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Diplomados en y para la Ruralidad - Reporte de inscripciones 22/04/2022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85FD6647-932E-4549-B17E-2E0694411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818889"/>
              </p:ext>
            </p:extLst>
          </p:nvPr>
        </p:nvGraphicFramePr>
        <p:xfrm>
          <a:off x="764654" y="2523899"/>
          <a:ext cx="2762484" cy="3474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7771">
                  <a:extLst>
                    <a:ext uri="{9D8B030D-6E8A-4147-A177-3AD203B41FA5}">
                      <a16:colId xmlns:a16="http://schemas.microsoft.com/office/drawing/2014/main" val="672948091"/>
                    </a:ext>
                  </a:extLst>
                </a:gridCol>
                <a:gridCol w="1064713">
                  <a:extLst>
                    <a:ext uri="{9D8B030D-6E8A-4147-A177-3AD203B41FA5}">
                      <a16:colId xmlns:a16="http://schemas.microsoft.com/office/drawing/2014/main" val="234310362"/>
                    </a:ext>
                  </a:extLst>
                </a:gridCol>
              </a:tblGrid>
              <a:tr h="3376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Fecha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Inscritos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89754890"/>
                  </a:ext>
                </a:extLst>
              </a:tr>
              <a:tr h="3376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05 Abril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06513237"/>
                  </a:ext>
                </a:extLst>
              </a:tr>
              <a:tr h="3376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07 Abril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95440621"/>
                  </a:ext>
                </a:extLst>
              </a:tr>
              <a:tr h="3376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 Abril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4075380"/>
                  </a:ext>
                </a:extLst>
              </a:tr>
              <a:tr h="3376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 Abril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22096932"/>
                  </a:ext>
                </a:extLst>
              </a:tr>
              <a:tr h="3376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 Abril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05041996"/>
                  </a:ext>
                </a:extLst>
              </a:tr>
              <a:tr h="3376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 Abril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68482728"/>
                  </a:ext>
                </a:extLst>
              </a:tr>
              <a:tr h="3376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 abril</a:t>
                      </a:r>
                    </a:p>
                    <a:p>
                      <a:pPr algn="ctr" fontAlgn="ctr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8302492"/>
                  </a:ext>
                </a:extLst>
              </a:tr>
              <a:tr h="3376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 abril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75682352"/>
                  </a:ext>
                </a:extLst>
              </a:tr>
              <a:tr h="3376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Cupos disponibles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</a:rPr>
                        <a:t>1550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33540276"/>
                  </a:ext>
                </a:extLst>
              </a:tr>
            </a:tbl>
          </a:graphicData>
        </a:graphic>
      </p:graphicFrame>
      <p:pic>
        <p:nvPicPr>
          <p:cNvPr id="6" name="Gráfico 5" descr="Grupo de personas con relleno sólido">
            <a:extLst>
              <a:ext uri="{FF2B5EF4-FFF2-40B4-BE49-F238E27FC236}">
                <a16:creationId xmlns:a16="http://schemas.microsoft.com/office/drawing/2014/main" id="{B5F45A34-BABD-4E00-9AB5-DAAE9A77DA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54591" y="1438422"/>
            <a:ext cx="914400" cy="914400"/>
          </a:xfrm>
          <a:prstGeom prst="rect">
            <a:avLst/>
          </a:prstGeom>
        </p:spPr>
      </p:pic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CC059007-38C9-4EEF-80A4-3D30E60338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8893398"/>
              </p:ext>
            </p:extLst>
          </p:nvPr>
        </p:nvGraphicFramePr>
        <p:xfrm>
          <a:off x="4600864" y="859231"/>
          <a:ext cx="5736545" cy="4978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7721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A16958B4-657D-40BA-9A91-C56A58BA59C1}"/>
              </a:ext>
            </a:extLst>
          </p:cNvPr>
          <p:cNvSpPr/>
          <p:nvPr/>
        </p:nvSpPr>
        <p:spPr>
          <a:xfrm>
            <a:off x="469232" y="127460"/>
            <a:ext cx="798021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Convocatoria de Educadores Rurales - BID</a:t>
            </a:r>
          </a:p>
          <a:p>
            <a:r>
              <a:rPr lang="es-CO" sz="1600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Diplomados en y para la Ruralidad - Reporte de inscripciones 22/04/2022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4F0EA19-C33F-4C0D-97E0-24B1C80030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335640"/>
              </p:ext>
            </p:extLst>
          </p:nvPr>
        </p:nvGraphicFramePr>
        <p:xfrm>
          <a:off x="722141" y="995635"/>
          <a:ext cx="10747717" cy="505948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9814561">
                  <a:extLst>
                    <a:ext uri="{9D8B030D-6E8A-4147-A177-3AD203B41FA5}">
                      <a16:colId xmlns:a16="http://schemas.microsoft.com/office/drawing/2014/main" val="2696632586"/>
                    </a:ext>
                  </a:extLst>
                </a:gridCol>
                <a:gridCol w="933156">
                  <a:extLst>
                    <a:ext uri="{9D8B030D-6E8A-4147-A177-3AD203B41FA5}">
                      <a16:colId xmlns:a16="http://schemas.microsoft.com/office/drawing/2014/main" val="2283458107"/>
                    </a:ext>
                  </a:extLst>
                </a:gridCol>
              </a:tblGrid>
              <a:tr h="387971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IES- programa académico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# de inscritos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extLst>
                  <a:ext uri="{0D108BD9-81ED-4DB2-BD59-A6C34878D82A}">
                    <a16:rowId xmlns:a16="http://schemas.microsoft.com/office/drawing/2014/main" val="2235389643"/>
                  </a:ext>
                </a:extLst>
              </a:tr>
              <a:tr h="144227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UNIVERSIDAD AUTONOMA DE OCCIDENTE/ESTRATEGIAS PEDAGOGICAS Y GESTION PARA UNA JORNADA ESCOLAR DE CALIDAD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11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extLst>
                  <a:ext uri="{0D108BD9-81ED-4DB2-BD59-A6C34878D82A}">
                    <a16:rowId xmlns:a16="http://schemas.microsoft.com/office/drawing/2014/main" val="2084349411"/>
                  </a:ext>
                </a:extLst>
              </a:tr>
              <a:tr h="144227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UNIVERSIDAD CATOLICA DE MANIZALES/DIVERSIFICACION CURRICULAR Y MODELOS FLEXIBLES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extLst>
                  <a:ext uri="{0D108BD9-81ED-4DB2-BD59-A6C34878D82A}">
                    <a16:rowId xmlns:a16="http://schemas.microsoft.com/office/drawing/2014/main" val="2633483471"/>
                  </a:ext>
                </a:extLst>
              </a:tr>
              <a:tr h="144227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UNIVERSIDAD CATOLICA DE MANIZALES/GESTION DE AULAS MULTIGRADO EN LAS ESCUELAS RURALES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extLst>
                  <a:ext uri="{0D108BD9-81ED-4DB2-BD59-A6C34878D82A}">
                    <a16:rowId xmlns:a16="http://schemas.microsoft.com/office/drawing/2014/main" val="2135680355"/>
                  </a:ext>
                </a:extLst>
              </a:tr>
              <a:tr h="144227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UNIVERSIDAD COOPERATIVA DE COLOMBIA/LEEMOS, ESCRIBIMOS Y VOLAMOS COMO EL VIENTO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extLst>
                  <a:ext uri="{0D108BD9-81ED-4DB2-BD59-A6C34878D82A}">
                    <a16:rowId xmlns:a16="http://schemas.microsoft.com/office/drawing/2014/main" val="1390081679"/>
                  </a:ext>
                </a:extLst>
              </a:tr>
              <a:tr h="144227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UNIVERSIDAD DE ANTIOQUIA/ESTRATEGIAS PEDAGOGICAS Y GESTION PARA UNA JORNADA ESCOLAR DE CALIDAD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16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extLst>
                  <a:ext uri="{0D108BD9-81ED-4DB2-BD59-A6C34878D82A}">
                    <a16:rowId xmlns:a16="http://schemas.microsoft.com/office/drawing/2014/main" val="1429719555"/>
                  </a:ext>
                </a:extLst>
              </a:tr>
              <a:tr h="144227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UNIVERSIDAD DE ANTIOQUIA/PEDAGOGIA, CULTURA Y TERRITORIO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12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extLst>
                  <a:ext uri="{0D108BD9-81ED-4DB2-BD59-A6C34878D82A}">
                    <a16:rowId xmlns:a16="http://schemas.microsoft.com/office/drawing/2014/main" val="275422289"/>
                  </a:ext>
                </a:extLst>
              </a:tr>
              <a:tr h="144227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UNIVERSIDAD DE ANTIOQUIA/SISTEMATIZACION DE EXPERIENCIAS EDUCATIVAS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extLst>
                  <a:ext uri="{0D108BD9-81ED-4DB2-BD59-A6C34878D82A}">
                    <a16:rowId xmlns:a16="http://schemas.microsoft.com/office/drawing/2014/main" val="1566695516"/>
                  </a:ext>
                </a:extLst>
              </a:tr>
              <a:tr h="144227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UNIVERSIDAD DE CALDAS/CAPACIDADES PARA LA CONSTRUCCION DE PAZ EN CONTEXTOS EDUCATIVOS RURALES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extLst>
                  <a:ext uri="{0D108BD9-81ED-4DB2-BD59-A6C34878D82A}">
                    <a16:rowId xmlns:a16="http://schemas.microsoft.com/office/drawing/2014/main" val="1307576260"/>
                  </a:ext>
                </a:extLst>
              </a:tr>
              <a:tr h="261051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UNIVERSIDAD DE MANIZALES / DUA: HACIA LA TRANSFORMACION DE AMBIENTES PEDAGOGICOS PARA EDUCACION INICIAL INCLUSIVA.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extLst>
                  <a:ext uri="{0D108BD9-81ED-4DB2-BD59-A6C34878D82A}">
                    <a16:rowId xmlns:a16="http://schemas.microsoft.com/office/drawing/2014/main" val="1476366590"/>
                  </a:ext>
                </a:extLst>
              </a:tr>
              <a:tr h="144227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UNIVERSIDAD DE SAN BUENAVENTURA SEDE MEDELLIN / EDUCACION PARA LA RECONCILIACION Y LA NO ESTIGMATIZACION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extLst>
                  <a:ext uri="{0D108BD9-81ED-4DB2-BD59-A6C34878D82A}">
                    <a16:rowId xmlns:a16="http://schemas.microsoft.com/office/drawing/2014/main" val="193927591"/>
                  </a:ext>
                </a:extLst>
              </a:tr>
              <a:tr h="144227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UNIVERSIDAD DE SAN BUENAVENTURA SEDE MEDELLIN / SISTEMATIZACION DE EXPERIENCIAS EDUCATIVAS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extLst>
                  <a:ext uri="{0D108BD9-81ED-4DB2-BD59-A6C34878D82A}">
                    <a16:rowId xmlns:a16="http://schemas.microsoft.com/office/drawing/2014/main" val="2172155280"/>
                  </a:ext>
                </a:extLst>
              </a:tr>
              <a:tr h="261051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UNIVERSIDAD DE SAN BUENAVENTURA SEDE MEDELLIN/PRACTICASPEDAGOGICAS INNOVADORAS A PARTIR DEL USO Y APROPIACION DE TIC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17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extLst>
                  <a:ext uri="{0D108BD9-81ED-4DB2-BD59-A6C34878D82A}">
                    <a16:rowId xmlns:a16="http://schemas.microsoft.com/office/drawing/2014/main" val="165401490"/>
                  </a:ext>
                </a:extLst>
              </a:tr>
              <a:tr h="261051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UNIVERSIDAD DE TOLIMA (COLOMBIA) Y FUNDACION SEMILLA (CHILE)/ESTRATEGIAS PEDAGOGICAS PARA EL FOMENTO DE LA EDUCACION PARA LA CIUDADANIA MUNDIAL EN CONTEXTOS DE RURALIDAD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11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extLst>
                  <a:ext uri="{0D108BD9-81ED-4DB2-BD59-A6C34878D82A}">
                    <a16:rowId xmlns:a16="http://schemas.microsoft.com/office/drawing/2014/main" val="2283365063"/>
                  </a:ext>
                </a:extLst>
              </a:tr>
              <a:tr h="144227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UNIVERSIDAD DEL MAGDALENA/PROYECTOS EDUCATIVOS INTERCULTURALES 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27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extLst>
                  <a:ext uri="{0D108BD9-81ED-4DB2-BD59-A6C34878D82A}">
                    <a16:rowId xmlns:a16="http://schemas.microsoft.com/office/drawing/2014/main" val="1043744363"/>
                  </a:ext>
                </a:extLst>
              </a:tr>
              <a:tr h="261051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UNIVERSIDAD EL BOSQUE/DUA: HACIA LA TRANSFORMACION DE AMBIENTES PEDAGOGICOS PARA EDUCACION INICIAL INCLUSIVA.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11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extLst>
                  <a:ext uri="{0D108BD9-81ED-4DB2-BD59-A6C34878D82A}">
                    <a16:rowId xmlns:a16="http://schemas.microsoft.com/office/drawing/2014/main" val="865049181"/>
                  </a:ext>
                </a:extLst>
              </a:tr>
              <a:tr h="261051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UNIVERSIDAD FRANCISCO DE PAULA SANTANDER/LA INTERCULTURALIDAD A TRAVES DE LOS PROYECTOS EDUCATIVOS EN LA RURALIDAD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extLst>
                  <a:ext uri="{0D108BD9-81ED-4DB2-BD59-A6C34878D82A}">
                    <a16:rowId xmlns:a16="http://schemas.microsoft.com/office/drawing/2014/main" val="2127389650"/>
                  </a:ext>
                </a:extLst>
              </a:tr>
              <a:tr h="261051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UNIVERSIDAD FRANCISCO DE PAULA SANTANDER/PROCESOS PEDAGOGICOS PARTICIPATIVOS E INTERCULTURALES EN CONTEXTOS RURALES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extLst>
                  <a:ext uri="{0D108BD9-81ED-4DB2-BD59-A6C34878D82A}">
                    <a16:rowId xmlns:a16="http://schemas.microsoft.com/office/drawing/2014/main" val="2419774763"/>
                  </a:ext>
                </a:extLst>
              </a:tr>
              <a:tr h="261051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UNIVERSIDAD NACIONAL DE COLOMBIA / LECTURAS AL AULA: INDAGACION, DISFRUTE Y CREACION DESDE MULTIPLES LENGUAJES Y EXPERIENCIAS RURALES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14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extLst>
                  <a:ext uri="{0D108BD9-81ED-4DB2-BD59-A6C34878D82A}">
                    <a16:rowId xmlns:a16="http://schemas.microsoft.com/office/drawing/2014/main" val="2319741807"/>
                  </a:ext>
                </a:extLst>
              </a:tr>
              <a:tr h="261051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UNIVERSIDAD NACIONAL DE COLOMBIA/ENTORNOS EDUCATIVOS RURALES IDI: INCLUYENTES, DIVERSOS E INNOVADORES PARA TODOS Y TODAS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30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extLst>
                  <a:ext uri="{0D108BD9-81ED-4DB2-BD59-A6C34878D82A}">
                    <a16:rowId xmlns:a16="http://schemas.microsoft.com/office/drawing/2014/main" val="2044391146"/>
                  </a:ext>
                </a:extLst>
              </a:tr>
              <a:tr h="144227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UNIVERSIDAD SANTO TOMAS/USO PEDAGOGICO DE MEDIOS Y DIDACTICAS MEDIADAS POR TIC EN LA RURALIDAD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20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extLst>
                  <a:ext uri="{0D108BD9-81ED-4DB2-BD59-A6C34878D82A}">
                    <a16:rowId xmlns:a16="http://schemas.microsoft.com/office/drawing/2014/main" val="3879581732"/>
                  </a:ext>
                </a:extLst>
              </a:tr>
              <a:tr h="144227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Total general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221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1" marR="7211" marT="7211" marB="0" anchor="b"/>
                </a:tc>
                <a:extLst>
                  <a:ext uri="{0D108BD9-81ED-4DB2-BD59-A6C34878D82A}">
                    <a16:rowId xmlns:a16="http://schemas.microsoft.com/office/drawing/2014/main" val="3373994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7921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A16958B4-657D-40BA-9A91-C56A58BA59C1}"/>
              </a:ext>
            </a:extLst>
          </p:cNvPr>
          <p:cNvSpPr/>
          <p:nvPr/>
        </p:nvSpPr>
        <p:spPr>
          <a:xfrm>
            <a:off x="469232" y="127460"/>
            <a:ext cx="798021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Convocatoria de Educadores Rurales - BID</a:t>
            </a:r>
          </a:p>
          <a:p>
            <a:r>
              <a:rPr lang="es-CO" sz="1600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Diplomados en y para la Ruralidad - Reporte de inscripciones 22/04/2022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1551108-7B5C-46DC-BA6D-474D9E195013}"/>
              </a:ext>
            </a:extLst>
          </p:cNvPr>
          <p:cNvSpPr txBox="1"/>
          <p:nvPr/>
        </p:nvSpPr>
        <p:spPr>
          <a:xfrm>
            <a:off x="7732659" y="2523966"/>
            <a:ext cx="41445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51 ETC con educadores inscritos</a:t>
            </a:r>
          </a:p>
          <a:p>
            <a:endParaRPr lang="es-CO" dirty="0"/>
          </a:p>
          <a:p>
            <a:r>
              <a:rPr lang="es-CO" dirty="0"/>
              <a:t>44 ETC sin educadores inscritos</a:t>
            </a:r>
          </a:p>
          <a:p>
            <a:endParaRPr lang="es-CO" dirty="0"/>
          </a:p>
          <a:p>
            <a:r>
              <a:rPr lang="es-CO" dirty="0"/>
              <a:t>(Barranquilla no tiene educadores rurales)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631CAD2-DE14-4936-BF04-313BD2BDE806}"/>
              </a:ext>
            </a:extLst>
          </p:cNvPr>
          <p:cNvGraphicFramePr>
            <a:graphicFrameLocks noGrp="1"/>
          </p:cNvGraphicFramePr>
          <p:nvPr/>
        </p:nvGraphicFramePr>
        <p:xfrm>
          <a:off x="1186548" y="1164441"/>
          <a:ext cx="2193918" cy="460668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317501">
                  <a:extLst>
                    <a:ext uri="{9D8B030D-6E8A-4147-A177-3AD203B41FA5}">
                      <a16:colId xmlns:a16="http://schemas.microsoft.com/office/drawing/2014/main" val="3085556681"/>
                    </a:ext>
                  </a:extLst>
                </a:gridCol>
                <a:gridCol w="876417">
                  <a:extLst>
                    <a:ext uri="{9D8B030D-6E8A-4147-A177-3AD203B41FA5}">
                      <a16:colId xmlns:a16="http://schemas.microsoft.com/office/drawing/2014/main" val="2713959679"/>
                    </a:ext>
                  </a:extLst>
                </a:gridCol>
              </a:tblGrid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ETC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# de inscritos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4083445124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AMAZONAS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2373632629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ANTIOQUIA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21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4189907809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APARTADO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230050201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ARAUCA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625720809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BARRANCABERMEJA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718288513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BOGOTA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9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266891893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BOLIVAR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47220964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BOYACA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956310930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BUCARAMANGA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3306573752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CALDAS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635642466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CALI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710543579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CAQUETA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2551533801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CARTAGENA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2570142854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CASANARE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2691359111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CAUCA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160168721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CESAR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7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3322026385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CHOCO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451808363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CORDOBA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7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4110859611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CUNDINAMARCA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9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250436660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DUITAMA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32031075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GIRON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3363340919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GUAINIA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947859722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HUILA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3398475417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45FFB32C-9795-4A79-A327-CC9FF67CC8F7}"/>
              </a:ext>
            </a:extLst>
          </p:cNvPr>
          <p:cNvGraphicFramePr>
            <a:graphicFrameLocks noGrp="1"/>
          </p:cNvGraphicFramePr>
          <p:nvPr/>
        </p:nvGraphicFramePr>
        <p:xfrm>
          <a:off x="4087546" y="1164441"/>
          <a:ext cx="2411728" cy="507911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415694">
                  <a:extLst>
                    <a:ext uri="{9D8B030D-6E8A-4147-A177-3AD203B41FA5}">
                      <a16:colId xmlns:a16="http://schemas.microsoft.com/office/drawing/2014/main" val="155339755"/>
                    </a:ext>
                  </a:extLst>
                </a:gridCol>
                <a:gridCol w="996034">
                  <a:extLst>
                    <a:ext uri="{9D8B030D-6E8A-4147-A177-3AD203B41FA5}">
                      <a16:colId xmlns:a16="http://schemas.microsoft.com/office/drawing/2014/main" val="3501390284"/>
                    </a:ext>
                  </a:extLst>
                </a:gridCol>
              </a:tblGrid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IBAGUE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3174008460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IPIALES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99712912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LA GUAJIRA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3190085188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MAGANGUE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127433007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MAGDALENA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12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940211473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MEDELLIN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97082470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META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601139139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NARINO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971311471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NORTE DE SANTANDER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855553097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PALMIRA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879866357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PASTO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3681209803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PEREIRA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699636556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PUTUMAYO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505338976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QUINDIO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75796564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RIOHACHA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520054997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RISARALDA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512954352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SAHAGUN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477626646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SANTA MARTA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261938559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SANTANDER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3792838255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SOGAMOSO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626145390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SUCRE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9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781870160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TOLIMA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12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510318823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TURBO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622268053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VALLE DEL CAUCA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7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3551567935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VALLEDUPAR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3816855029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VAUPES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22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738377930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VICHADA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024246966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YOPAL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3881289810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Total general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221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4049482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6235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A4D35E23-B6DD-4886-B1EC-DF2051389A1C}"/>
              </a:ext>
            </a:extLst>
          </p:cNvPr>
          <p:cNvSpPr/>
          <p:nvPr/>
        </p:nvSpPr>
        <p:spPr>
          <a:xfrm>
            <a:off x="-24844" y="-44142"/>
            <a:ext cx="12284075" cy="693896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s-ES" sz="2000" b="1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8149186-AD6D-4CD9-9CDA-98CB9440F524}"/>
              </a:ext>
            </a:extLst>
          </p:cNvPr>
          <p:cNvSpPr txBox="1"/>
          <p:nvPr/>
        </p:nvSpPr>
        <p:spPr>
          <a:xfrm>
            <a:off x="2358653" y="2583343"/>
            <a:ext cx="7517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>
                <a:solidFill>
                  <a:schemeClr val="bg1"/>
                </a:solidFill>
                <a:latin typeface="+mj-lt"/>
              </a:rPr>
              <a:t>Plan de Comunicaciones</a:t>
            </a:r>
          </a:p>
          <a:p>
            <a:pPr algn="ctr"/>
            <a:r>
              <a:rPr lang="es-CO" sz="3600" b="1">
                <a:solidFill>
                  <a:schemeClr val="bg1"/>
                </a:solidFill>
                <a:latin typeface="+mj-lt"/>
              </a:rPr>
              <a:t>Divulgación de la Convocatoria</a:t>
            </a:r>
          </a:p>
        </p:txBody>
      </p:sp>
    </p:spTree>
    <p:extLst>
      <p:ext uri="{BB962C8B-B14F-4D97-AF65-F5344CB8AC3E}">
        <p14:creationId xmlns:p14="http://schemas.microsoft.com/office/powerpoint/2010/main" val="3547433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9A6F2F5D-27AB-4C79-A8DA-A0E27C6446FA}"/>
              </a:ext>
            </a:extLst>
          </p:cNvPr>
          <p:cNvSpPr/>
          <p:nvPr/>
        </p:nvSpPr>
        <p:spPr>
          <a:xfrm>
            <a:off x="914400" y="71706"/>
            <a:ext cx="798021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Convocatoria de Educadores Rurales - BID</a:t>
            </a:r>
          </a:p>
        </p:txBody>
      </p:sp>
      <p:pic>
        <p:nvPicPr>
          <p:cNvPr id="5" name="Gráfico 4" descr="Marca de insignia1 con relleno sólido">
            <a:extLst>
              <a:ext uri="{FF2B5EF4-FFF2-40B4-BE49-F238E27FC236}">
                <a16:creationId xmlns:a16="http://schemas.microsoft.com/office/drawing/2014/main" id="{E2C82B0F-B463-416C-ACA0-345CBECD59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33809" y="1201322"/>
            <a:ext cx="308759" cy="308759"/>
          </a:xfrm>
          <a:prstGeom prst="rect">
            <a:avLst/>
          </a:prstGeom>
        </p:spPr>
      </p:pic>
      <p:pic>
        <p:nvPicPr>
          <p:cNvPr id="8" name="Gráfico 7" descr="Marca de insignia1 con relleno sólido">
            <a:extLst>
              <a:ext uri="{FF2B5EF4-FFF2-40B4-BE49-F238E27FC236}">
                <a16:creationId xmlns:a16="http://schemas.microsoft.com/office/drawing/2014/main" id="{7F0EC27D-E982-4783-8324-ED2DA259DA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41809" y="1201322"/>
            <a:ext cx="308759" cy="308759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A7E1670F-1B45-4B0D-8462-554C7E3FA56B}"/>
              </a:ext>
            </a:extLst>
          </p:cNvPr>
          <p:cNvGrpSpPr/>
          <p:nvPr/>
        </p:nvGrpSpPr>
        <p:grpSpPr>
          <a:xfrm>
            <a:off x="2414446" y="1580784"/>
            <a:ext cx="3561777" cy="4383917"/>
            <a:chOff x="513864" y="364986"/>
            <a:chExt cx="2833408" cy="3696430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EFE87C6-9035-4803-BB85-06C8C8D9124C}"/>
                </a:ext>
              </a:extLst>
            </p:cNvPr>
            <p:cNvSpPr/>
            <p:nvPr/>
          </p:nvSpPr>
          <p:spPr>
            <a:xfrm>
              <a:off x="513864" y="364986"/>
              <a:ext cx="2833408" cy="369643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2F5EA1A5-1457-4D3D-984F-6051A71D424C}"/>
                </a:ext>
              </a:extLst>
            </p:cNvPr>
            <p:cNvSpPr txBox="1"/>
            <p:nvPr/>
          </p:nvSpPr>
          <p:spPr>
            <a:xfrm>
              <a:off x="513864" y="364986"/>
              <a:ext cx="2833408" cy="36964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99568" tIns="454892" rIns="99568" bIns="99568" numCol="1" spcCol="1270" anchor="t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CO" sz="1400" kern="1200" dirty="0">
                  <a:latin typeface="+mj-lt"/>
                </a:rPr>
                <a:t>Divulgación de la convocatoria (redes, página web ICETEX, Contacto Maestro).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CO" sz="1400" kern="1200" dirty="0">
                  <a:latin typeface="+mj-lt"/>
                </a:rPr>
                <a:t>Socialización de la convocatoria con las Secretarías de Educación, ENS (correos, líderes).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CO" sz="1400" kern="1200" dirty="0">
                  <a:latin typeface="+mj-lt"/>
                </a:rPr>
                <a:t>Divulgación a través de aliados en los territorios.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CO" sz="1400" kern="1200" dirty="0">
                  <a:latin typeface="+mj-lt"/>
                </a:rPr>
                <a:t>Divulgación en los espacios de Asistencia Técnica o encuentros con aliados, operadores y organizaciones sociales.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CO" sz="1400" kern="1200" dirty="0">
                  <a:latin typeface="+mj-lt"/>
                </a:rPr>
                <a:t>Apoyo a la inscripción, legalización y cargue de documentos de los educadores rurales.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CO" sz="1400" kern="1200" dirty="0">
                  <a:latin typeface="+mj-lt"/>
                </a:rPr>
                <a:t>Desplazamiento a algunas entidades para divulgación</a:t>
              </a:r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23A2851A-3DBF-4D39-A3D3-B62A3C72FA4D}"/>
              </a:ext>
            </a:extLst>
          </p:cNvPr>
          <p:cNvGrpSpPr/>
          <p:nvPr/>
        </p:nvGrpSpPr>
        <p:grpSpPr>
          <a:xfrm>
            <a:off x="6215778" y="1580784"/>
            <a:ext cx="3730080" cy="4383917"/>
            <a:chOff x="8196686" y="739335"/>
            <a:chExt cx="2693158" cy="3378141"/>
          </a:xfrm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B5294D1C-F141-4ACB-877C-6C8A87BFD939}"/>
                </a:ext>
              </a:extLst>
            </p:cNvPr>
            <p:cNvSpPr/>
            <p:nvPr/>
          </p:nvSpPr>
          <p:spPr>
            <a:xfrm>
              <a:off x="8196686" y="739335"/>
              <a:ext cx="2693158" cy="337814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sp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19466377-5636-49CA-B711-DE6AD7BD1CF9}"/>
                </a:ext>
              </a:extLst>
            </p:cNvPr>
            <p:cNvSpPr txBox="1"/>
            <p:nvPr/>
          </p:nvSpPr>
          <p:spPr>
            <a:xfrm>
              <a:off x="8196686" y="739335"/>
              <a:ext cx="2693158" cy="33781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99568" tIns="454892" rIns="99568" bIns="99568" numCol="1" spcCol="1270" anchor="t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CO" sz="1400" kern="1200" dirty="0">
                  <a:latin typeface="+mj-lt"/>
                </a:rPr>
                <a:t>Divulgación de la convocatoria con CONTACTOS (redes, página web, correos, </a:t>
              </a:r>
              <a:r>
                <a:rPr lang="es-CO" sz="1400" kern="1200" dirty="0" err="1">
                  <a:latin typeface="+mj-lt"/>
                </a:rPr>
                <a:t>whp</a:t>
              </a:r>
              <a:r>
                <a:rPr lang="es-CO" sz="1400" kern="1200" dirty="0">
                  <a:latin typeface="+mj-lt"/>
                </a:rPr>
                <a:t>)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CO" sz="1400" dirty="0">
                  <a:latin typeface="+mj-lt"/>
                </a:rPr>
                <a:t>Encuentros virtuales con docentes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CO" sz="1400" kern="1200" dirty="0">
                  <a:latin typeface="+mj-lt"/>
                </a:rPr>
                <a:t>Diálogo directo con líderes de Calidad de las SE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CO" sz="1400" dirty="0">
                  <a:latin typeface="+mj-lt"/>
                </a:rPr>
                <a:t>Divulgación en otros espacios de formación del MEN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CO" sz="1400" kern="1200" dirty="0">
                  <a:latin typeface="+mj-lt"/>
                </a:rPr>
                <a:t>Elaboración de piezas comunicativas</a:t>
              </a:r>
            </a:p>
            <a:p>
              <a:r>
                <a:rPr lang="es-CO" sz="1400" dirty="0">
                  <a:latin typeface="+mj-lt"/>
                </a:rPr>
                <a:t>Divulgación con Gestores en territorio, Mesa de Educación Rural, Agencia de Renovación del Territorio – ART (web - local), Redes Escuela Nueva, Gestores en territorio, Sindicatos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CO" sz="1400" kern="1200" dirty="0">
                  <a:latin typeface="+mj-lt"/>
                </a:rPr>
                <a:t>Apoyo a inscripción con tutores PTA</a:t>
              </a:r>
            </a:p>
          </p:txBody>
        </p:sp>
      </p:grpSp>
      <p:pic>
        <p:nvPicPr>
          <p:cNvPr id="4" name="Gráfico 3" descr="Altavoces con relleno sólido">
            <a:extLst>
              <a:ext uri="{FF2B5EF4-FFF2-40B4-BE49-F238E27FC236}">
                <a16:creationId xmlns:a16="http://schemas.microsoft.com/office/drawing/2014/main" id="{8B66FC97-7B64-4C4B-8D14-C9E498C72A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01378" y="6035404"/>
            <a:ext cx="914400" cy="914400"/>
          </a:xfrm>
          <a:prstGeom prst="rect">
            <a:avLst/>
          </a:prstGeom>
        </p:spPr>
      </p:pic>
      <p:pic>
        <p:nvPicPr>
          <p:cNvPr id="15" name="Gráfico 14" descr="Radio con relleno sólido">
            <a:extLst>
              <a:ext uri="{FF2B5EF4-FFF2-40B4-BE49-F238E27FC236}">
                <a16:creationId xmlns:a16="http://schemas.microsoft.com/office/drawing/2014/main" id="{2A98E9F2-5B8C-4390-8BE9-0DB49B0F3D6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458416" y="5050301"/>
            <a:ext cx="914400" cy="914400"/>
          </a:xfrm>
          <a:prstGeom prst="rect">
            <a:avLst/>
          </a:prstGeom>
        </p:spPr>
      </p:pic>
      <p:pic>
        <p:nvPicPr>
          <p:cNvPr id="17" name="Gráfico 16" descr="Micrófono de radiocomunicación con relleno sólido">
            <a:extLst>
              <a:ext uri="{FF2B5EF4-FFF2-40B4-BE49-F238E27FC236}">
                <a16:creationId xmlns:a16="http://schemas.microsoft.com/office/drawing/2014/main" id="{0224D762-A819-4547-90C4-26052D80A3E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760079" y="143571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833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9A6F2F5D-27AB-4C79-A8DA-A0E27C6446FA}"/>
              </a:ext>
            </a:extLst>
          </p:cNvPr>
          <p:cNvSpPr/>
          <p:nvPr/>
        </p:nvSpPr>
        <p:spPr>
          <a:xfrm>
            <a:off x="914400" y="71706"/>
            <a:ext cx="798021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Convocatoria de Educadores Rurales - BID</a:t>
            </a:r>
          </a:p>
          <a:p>
            <a:r>
              <a:rPr lang="es-CO" sz="1600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Cronograma de inscripción de educadores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E100A05E-C3AE-4A3D-A115-0ED53387F2DA}"/>
              </a:ext>
            </a:extLst>
          </p:cNvPr>
          <p:cNvGraphicFramePr/>
          <p:nvPr/>
        </p:nvGraphicFramePr>
        <p:xfrm>
          <a:off x="2032000" y="748815"/>
          <a:ext cx="9236222" cy="6037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E7838194-E566-499E-849E-E049E6416A05}"/>
              </a:ext>
            </a:extLst>
          </p:cNvPr>
          <p:cNvSpPr txBox="1"/>
          <p:nvPr/>
        </p:nvSpPr>
        <p:spPr>
          <a:xfrm>
            <a:off x="126610" y="3735830"/>
            <a:ext cx="1905390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RESULTADOS DEL EJERCICIO</a:t>
            </a:r>
          </a:p>
        </p:txBody>
      </p:sp>
    </p:spTree>
    <p:extLst>
      <p:ext uri="{BB962C8B-B14F-4D97-AF65-F5344CB8AC3E}">
        <p14:creationId xmlns:p14="http://schemas.microsoft.com/office/powerpoint/2010/main" val="1648150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9A6F2F5D-27AB-4C79-A8DA-A0E27C6446FA}"/>
              </a:ext>
            </a:extLst>
          </p:cNvPr>
          <p:cNvSpPr/>
          <p:nvPr/>
        </p:nvSpPr>
        <p:spPr>
          <a:xfrm>
            <a:off x="914400" y="71706"/>
            <a:ext cx="798021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Convocatoria de Educadores Rurales - BID</a:t>
            </a:r>
          </a:p>
          <a:p>
            <a:r>
              <a:rPr lang="es-CO" sz="1600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Cronograma de inscripción de educadores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E100A05E-C3AE-4A3D-A115-0ED53387F2DA}"/>
              </a:ext>
            </a:extLst>
          </p:cNvPr>
          <p:cNvGraphicFramePr/>
          <p:nvPr/>
        </p:nvGraphicFramePr>
        <p:xfrm>
          <a:off x="2032000" y="748815"/>
          <a:ext cx="9236222" cy="6037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DFEC47AA-3712-460A-96E5-E08E844179C8}"/>
              </a:ext>
            </a:extLst>
          </p:cNvPr>
          <p:cNvSpPr txBox="1"/>
          <p:nvPr/>
        </p:nvSpPr>
        <p:spPr>
          <a:xfrm>
            <a:off x="126610" y="3735830"/>
            <a:ext cx="1905390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RESULTADOS DEL EJERCICIO</a:t>
            </a:r>
          </a:p>
        </p:txBody>
      </p:sp>
    </p:spTree>
    <p:extLst>
      <p:ext uri="{BB962C8B-B14F-4D97-AF65-F5344CB8AC3E}">
        <p14:creationId xmlns:p14="http://schemas.microsoft.com/office/powerpoint/2010/main" val="37425776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1425F19627F8D4394C7F6BBF0B8D326" ma:contentTypeVersion="13" ma:contentTypeDescription="Crear nuevo documento." ma:contentTypeScope="" ma:versionID="c2002b33694a6ac2ecc13ee1adac0c0a">
  <xsd:schema xmlns:xsd="http://www.w3.org/2001/XMLSchema" xmlns:xs="http://www.w3.org/2001/XMLSchema" xmlns:p="http://schemas.microsoft.com/office/2006/metadata/properties" xmlns:ns3="99046761-b761-4242-9832-c277874bbb38" xmlns:ns4="3dc161e3-9261-4ded-8b51-c6fb621516ce" targetNamespace="http://schemas.microsoft.com/office/2006/metadata/properties" ma:root="true" ma:fieldsID="7cac2c647caafa7a6d7371135c4af0be" ns3:_="" ns4:_="">
    <xsd:import namespace="99046761-b761-4242-9832-c277874bbb38"/>
    <xsd:import namespace="3dc161e3-9261-4ded-8b51-c6fb621516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046761-b761-4242-9832-c277874bbb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c161e3-9261-4ded-8b51-c6fb621516c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ED461A4-B958-4130-AE6A-5D83762C8AF6}">
  <ds:schemaRefs>
    <ds:schemaRef ds:uri="3dc161e3-9261-4ded-8b51-c6fb621516ce"/>
    <ds:schemaRef ds:uri="99046761-b761-4242-9832-c277874bbb3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9C56279-811B-4899-9C3C-94464D02E481}">
  <ds:schemaRefs>
    <ds:schemaRef ds:uri="3dc161e3-9261-4ded-8b51-c6fb621516ce"/>
    <ds:schemaRef ds:uri="99046761-b761-4242-9832-c277874bbb3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768C8BA-1D6C-4E39-9E23-9A570F1239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1025</TotalTime>
  <Words>1200</Words>
  <Application>Microsoft Office PowerPoint</Application>
  <PresentationFormat>Panorámica</PresentationFormat>
  <Paragraphs>269</Paragraphs>
  <Slides>12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Andrea Roberto Shilito</dc:creator>
  <cp:lastModifiedBy>Nuria Angelica Diaz Barragan</cp:lastModifiedBy>
  <cp:revision>26</cp:revision>
  <dcterms:created xsi:type="dcterms:W3CDTF">2020-04-17T16:50:11Z</dcterms:created>
  <dcterms:modified xsi:type="dcterms:W3CDTF">2022-04-27T19:43:02Z</dcterms:modified>
</cp:coreProperties>
</file>