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 snapToObjects="1">
      <p:cViewPr>
        <p:scale>
          <a:sx n="90" d="100"/>
          <a:sy n="90" d="100"/>
        </p:scale>
        <p:origin x="143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E5DC4-1D25-3641-888E-F231E0B7A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DC66CE-F9BD-3E4B-888A-0CFF5ABF2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803170-D9D3-8545-936B-FA92D580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24EAD9-797A-2249-A463-43FED400D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27927-621C-264D-B4A3-DA645A219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46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09C4E8-AFD2-7C42-A60E-A47CD3992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C58608-B464-E04B-AFAA-4B4B8C7CF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E658F5-E2B2-4F4E-AAFD-E2F195E3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60C5F8-0567-3C44-A54F-6221C266E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DB210-BB5F-B846-BFE1-2EF4D058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660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A54388-3276-2440-B098-C627DEA65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ECC616-4006-0047-8D51-8CFEF1246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9A80DF-CA07-F94C-B30E-24BBCD8EA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63E511-A68D-A240-AB98-C6605D1E9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3C5744-08F5-6144-9D4B-F7E02008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723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0CF9D-8722-7948-ACB1-E6E9A3EE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87829C-5B9F-964E-A9A8-76AB045DC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D09BC5-9589-FB4D-B4C1-04BF3B61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410571-8DF9-2E43-9614-C17D6A98A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D8BF46-0287-EC4E-8F36-740F4A80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444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1577B-3CB4-6741-8EC7-B277C4B36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7A11F3-E1B9-2D4F-A6AC-E9E15FAEA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299BEB-C709-F946-AB5B-039142851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124698-8F27-3A42-9625-4EA51AC0C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A92EC1-66CD-B246-8768-333DB696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954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8DD91-974F-6548-8E5A-278D62C9A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8EFF66-3954-6F4A-97A2-893FBE9C4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DBBEB-B605-C34D-8993-C351A021C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C7B560-424C-8549-997C-CFC14F9C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D11E19-A6D4-7343-A340-0F0C1BC34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158BEF-8AF0-B04D-89D6-DF688725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571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1E55F-BEE4-FE47-BA37-5F03AAEAB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AE3C6C-206D-C74B-9216-5770FEE26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DAF19C-05EF-5C47-9F09-A824B53A7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FFEB61-CBC1-534D-AD39-D6AC8D77A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0A1474-A762-EC48-A753-E5AF7C18B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B5E7E03-B99A-8246-BB51-46D9A86A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D6AF14D-CA8A-1A47-A346-34222B01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6754FE-E502-3B41-BFC6-EAEDA279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082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D51D5-32E0-8D40-955E-156099020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53A350-B16B-034A-A3C0-B02B9944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2F984D-D4CB-6D4C-8312-14613C7A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408208-9125-D34C-8DEF-B8665704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017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F3B384-04C0-D947-9530-8468EAA0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6CB5F7A-3DD9-EA4E-9C01-7E8D611E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744364F-B4AF-624B-BA59-9C88019C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092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91859E-666D-7A40-B004-D637CA61D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03503C-F650-2040-9CF7-22DE7C58E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3CA21A-BB62-FC4A-A915-6F49687CD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47C2D2-C05A-D943-BEB5-D5C3E779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C3965A-C896-B347-98A4-65305A63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77FA18-B29A-EE46-98B0-F0A6E894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952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EB4A2-BBF4-9042-9F82-0918DDEED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C6667C0-D9D6-444E-8B70-C3CBC933F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E51BC8-D813-3E4E-8218-C92F4FCE0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708419-B294-D045-8E7E-F2A5B62A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8EFC6B-658A-994C-8361-5C72E97C1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B9BC37-0355-A24C-91B2-5B222E3AA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22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33699E3-62CB-B341-9806-B0375BF6A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D3538E-922B-6E42-BD3D-756C717A4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3CCBBC-3D8F-B741-9DD0-884A93B6F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63A46-5297-6F49-9569-078D51825AF1}" type="datetimeFigureOut">
              <a:rPr lang="es-CO" smtClean="0"/>
              <a:t>26/05/21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499927-DC0E-D343-BC25-A461D59F4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484ACE-D80E-DC45-8BD9-265155638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FA96-FE72-CB4B-A652-1032CA3BD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388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5039E40-0D39-D843-B733-057C3BD7EC0E}"/>
              </a:ext>
            </a:extLst>
          </p:cNvPr>
          <p:cNvSpPr txBox="1"/>
          <p:nvPr/>
        </p:nvSpPr>
        <p:spPr>
          <a:xfrm>
            <a:off x="9847892" y="5957889"/>
            <a:ext cx="2196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rgbClr val="FF0000"/>
                </a:solidFill>
              </a:rPr>
              <a:t>Pegue el logo de su institución aquí</a:t>
            </a:r>
          </a:p>
        </p:txBody>
      </p:sp>
    </p:spTree>
    <p:extLst>
      <p:ext uri="{BB962C8B-B14F-4D97-AF65-F5344CB8AC3E}">
        <p14:creationId xmlns:p14="http://schemas.microsoft.com/office/powerpoint/2010/main" val="3945619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</Words>
  <Application>Microsoft Macintosh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ARISTIZABAL TORRES</dc:creator>
  <cp:lastModifiedBy>DANIEL ARISTIZABAL TORRES</cp:lastModifiedBy>
  <cp:revision>1</cp:revision>
  <dcterms:created xsi:type="dcterms:W3CDTF">2021-05-26T15:38:55Z</dcterms:created>
  <dcterms:modified xsi:type="dcterms:W3CDTF">2021-05-26T15:42:21Z</dcterms:modified>
</cp:coreProperties>
</file>