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8"/>
  </p:notesMasterIdLst>
  <p:handoutMasterIdLst>
    <p:handoutMasterId r:id="rId19"/>
  </p:handoutMasterIdLst>
  <p:sldIdLst>
    <p:sldId id="357" r:id="rId2"/>
    <p:sldId id="467" r:id="rId3"/>
    <p:sldId id="469" r:id="rId4"/>
    <p:sldId id="470" r:id="rId5"/>
    <p:sldId id="471" r:id="rId6"/>
    <p:sldId id="408" r:id="rId7"/>
    <p:sldId id="466" r:id="rId8"/>
    <p:sldId id="473" r:id="rId9"/>
    <p:sldId id="474" r:id="rId10"/>
    <p:sldId id="475" r:id="rId11"/>
    <p:sldId id="476" r:id="rId12"/>
    <p:sldId id="477" r:id="rId13"/>
    <p:sldId id="478" r:id="rId14"/>
    <p:sldId id="479" r:id="rId15"/>
    <p:sldId id="480" r:id="rId16"/>
    <p:sldId id="472" r:id="rId17"/>
  </p:sldIdLst>
  <p:sldSz cx="12192000" cy="6858000"/>
  <p:notesSz cx="6858000" cy="9144000"/>
  <p:defaultTextStyle>
    <a:defPPr>
      <a:defRPr lang="es-CO"/>
    </a:defPPr>
    <a:lvl1pPr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1pPr>
    <a:lvl2pPr marL="406400" indent="508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2pPr>
    <a:lvl3pPr marL="812800" indent="1016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3pPr>
    <a:lvl4pPr marL="1219200" indent="1524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4pPr>
    <a:lvl5pPr marL="1625600" indent="203200" algn="l" rtl="0" eaLnBrk="0" fontAlgn="base" hangingPunct="0">
      <a:spcBef>
        <a:spcPct val="0"/>
      </a:spcBef>
      <a:spcAft>
        <a:spcPct val="0"/>
      </a:spcAft>
      <a:defRPr sz="21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A"/>
    <a:srgbClr val="2B5384"/>
    <a:srgbClr val="007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autoAdjust="0"/>
    <p:restoredTop sz="92252" autoAdjust="0"/>
  </p:normalViewPr>
  <p:slideViewPr>
    <p:cSldViewPr>
      <p:cViewPr varScale="1">
        <p:scale>
          <a:sx n="99" d="100"/>
          <a:sy n="99" d="100"/>
        </p:scale>
        <p:origin x="96" y="15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5FE9DB5-B4CB-274E-9822-4EFD6DB28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s-ES_tradnl"/>
          </a:p>
        </p:txBody>
      </p:sp>
      <p:sp>
        <p:nvSpPr>
          <p:cNvPr id="3" name="Marcador de fecha 2">
            <a:extLst>
              <a:ext uri="{FF2B5EF4-FFF2-40B4-BE49-F238E27FC236}">
                <a16:creationId xmlns:a16="http://schemas.microsoft.com/office/drawing/2014/main" id="{5BDBB47E-6830-D344-9918-FECE5C46C3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AA7984B3-1B9C-4665-A062-675A7E100B38}" type="datetimeFigureOut">
              <a:rPr lang="es-ES_tradnl"/>
              <a:pPr>
                <a:defRPr/>
              </a:pPr>
              <a:t>05/11/2024</a:t>
            </a:fld>
            <a:endParaRPr lang="es-ES_tradnl"/>
          </a:p>
        </p:txBody>
      </p:sp>
      <p:sp>
        <p:nvSpPr>
          <p:cNvPr id="4" name="Marcador de pie de página 3">
            <a:extLst>
              <a:ext uri="{FF2B5EF4-FFF2-40B4-BE49-F238E27FC236}">
                <a16:creationId xmlns:a16="http://schemas.microsoft.com/office/drawing/2014/main" id="{806C38CD-32D2-F844-80B3-ABE0F0E069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s-ES_tradnl"/>
          </a:p>
        </p:txBody>
      </p:sp>
      <p:sp>
        <p:nvSpPr>
          <p:cNvPr id="5" name="Marcador de número de diapositiva 4">
            <a:extLst>
              <a:ext uri="{FF2B5EF4-FFF2-40B4-BE49-F238E27FC236}">
                <a16:creationId xmlns:a16="http://schemas.microsoft.com/office/drawing/2014/main" id="{EEC8AAF7-1200-2644-9EAC-77C5766FEB0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17B823-DDF9-4EC7-9245-FB878C01E0C8}" type="slidenum">
              <a:rPr lang="es-ES_tradnl" altLang="es-CO"/>
              <a:pPr/>
              <a:t>‹Nº›</a:t>
            </a:fld>
            <a:endParaRPr lang="es-ES_tradnl" altLang="es-CO"/>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861D9D40-6124-664E-A316-0B245F14DB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MS PGothic" charset="-128"/>
              </a:defRPr>
            </a:lvl1pPr>
          </a:lstStyle>
          <a:p>
            <a:pPr>
              <a:defRPr/>
            </a:pPr>
            <a:endParaRPr lang="es-ES_tradnl"/>
          </a:p>
        </p:txBody>
      </p:sp>
      <p:sp>
        <p:nvSpPr>
          <p:cNvPr id="3" name="Marcador de fecha 2">
            <a:extLst>
              <a:ext uri="{FF2B5EF4-FFF2-40B4-BE49-F238E27FC236}">
                <a16:creationId xmlns:a16="http://schemas.microsoft.com/office/drawing/2014/main" id="{847DF98F-CE36-3348-A025-EEDAF3C7E5B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ea typeface="MS PGothic" charset="-128"/>
              </a:defRPr>
            </a:lvl1pPr>
          </a:lstStyle>
          <a:p>
            <a:pPr>
              <a:defRPr/>
            </a:pPr>
            <a:fld id="{AFD4B9C2-6C30-4171-A96E-284684E3D4B5}" type="datetimeFigureOut">
              <a:rPr lang="es-ES_tradnl"/>
              <a:pPr>
                <a:defRPr/>
              </a:pPr>
              <a:t>05/11/2024</a:t>
            </a:fld>
            <a:endParaRPr lang="es-ES_tradnl"/>
          </a:p>
        </p:txBody>
      </p:sp>
      <p:sp>
        <p:nvSpPr>
          <p:cNvPr id="4" name="Marcador de imagen de diapositiva 3">
            <a:extLst>
              <a:ext uri="{FF2B5EF4-FFF2-40B4-BE49-F238E27FC236}">
                <a16:creationId xmlns:a16="http://schemas.microsoft.com/office/drawing/2014/main" id="{738A0D40-189F-A540-A72B-D044DA9603C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a:extLst>
              <a:ext uri="{FF2B5EF4-FFF2-40B4-BE49-F238E27FC236}">
                <a16:creationId xmlns:a16="http://schemas.microsoft.com/office/drawing/2014/main" id="{625ADEAA-3A49-4840-A7CC-94497E12A2C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6" name="Marcador de pie de página 5">
            <a:extLst>
              <a:ext uri="{FF2B5EF4-FFF2-40B4-BE49-F238E27FC236}">
                <a16:creationId xmlns:a16="http://schemas.microsoft.com/office/drawing/2014/main" id="{A09FE5B0-FDFB-3845-8292-5E292B84329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ea typeface="MS PGothic" charset="-128"/>
              </a:defRPr>
            </a:lvl1pPr>
          </a:lstStyle>
          <a:p>
            <a:pPr>
              <a:defRPr/>
            </a:pPr>
            <a:endParaRPr lang="es-ES_tradnl"/>
          </a:p>
        </p:txBody>
      </p:sp>
      <p:sp>
        <p:nvSpPr>
          <p:cNvPr id="7" name="Marcador de número de diapositiva 6">
            <a:extLst>
              <a:ext uri="{FF2B5EF4-FFF2-40B4-BE49-F238E27FC236}">
                <a16:creationId xmlns:a16="http://schemas.microsoft.com/office/drawing/2014/main" id="{258A5BE0-8FCF-9D4C-973A-536B2EFA387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B614B23-8911-4504-A63F-CE30D7A2F6E2}" type="slidenum">
              <a:rPr lang="es-ES_tradnl" altLang="es-CO"/>
              <a:pPr/>
              <a:t>‹Nº›</a:t>
            </a:fld>
            <a:endParaRPr lang="es-ES_tradnl" altLang="es-C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B614B23-8911-4504-A63F-CE30D7A2F6E2}" type="slidenum">
              <a:rPr lang="es-ES_tradnl" altLang="es-CO" smtClean="0"/>
              <a:pPr/>
              <a:t>7</a:t>
            </a:fld>
            <a:endParaRPr lang="es-ES_tradnl" altLang="es-CO"/>
          </a:p>
        </p:txBody>
      </p:sp>
    </p:spTree>
    <p:extLst>
      <p:ext uri="{BB962C8B-B14F-4D97-AF65-F5344CB8AC3E}">
        <p14:creationId xmlns:p14="http://schemas.microsoft.com/office/powerpoint/2010/main" val="207334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CO"/>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CO"/>
          </a:p>
        </p:txBody>
      </p:sp>
      <p:sp>
        <p:nvSpPr>
          <p:cNvPr id="4" name="Marcador de fecha 3">
            <a:extLst>
              <a:ext uri="{FF2B5EF4-FFF2-40B4-BE49-F238E27FC236}">
                <a16:creationId xmlns:a16="http://schemas.microsoft.com/office/drawing/2014/main" id="{7E30A22E-99B6-6E86-4CC7-7A04C293902C}"/>
              </a:ext>
            </a:extLst>
          </p:cNvPr>
          <p:cNvSpPr>
            <a:spLocks noGrp="1"/>
          </p:cNvSpPr>
          <p:nvPr>
            <p:ph type="dt" sz="half" idx="10"/>
          </p:nvPr>
        </p:nvSpPr>
        <p:spPr/>
        <p:txBody>
          <a:bodyPr/>
          <a:lstStyle>
            <a:lvl1pPr>
              <a:defRPr/>
            </a:lvl1pPr>
          </a:lstStyle>
          <a:p>
            <a:pPr>
              <a:defRPr/>
            </a:pPr>
            <a:fld id="{562581C6-3B20-477F-BEBD-A7AE71FF7AE8}" type="datetimeFigureOut">
              <a:rPr lang="es-CO" altLang="es-CO"/>
              <a:pPr>
                <a:defRPr/>
              </a:pPr>
              <a:t>5/11/2024</a:t>
            </a:fld>
            <a:endParaRPr lang="es-CO" altLang="es-CO"/>
          </a:p>
        </p:txBody>
      </p:sp>
      <p:sp>
        <p:nvSpPr>
          <p:cNvPr id="5" name="Marcador de pie de página 4">
            <a:extLst>
              <a:ext uri="{FF2B5EF4-FFF2-40B4-BE49-F238E27FC236}">
                <a16:creationId xmlns:a16="http://schemas.microsoft.com/office/drawing/2014/main" id="{BA0D24F8-2B6F-D49B-A6E4-2960BFDA8C88}"/>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34503C0-52D6-4F41-DCD8-81FA34839D6F}"/>
              </a:ext>
            </a:extLst>
          </p:cNvPr>
          <p:cNvSpPr>
            <a:spLocks noGrp="1"/>
          </p:cNvSpPr>
          <p:nvPr>
            <p:ph type="sldNum" sz="quarter" idx="12"/>
          </p:nvPr>
        </p:nvSpPr>
        <p:spPr/>
        <p:txBody>
          <a:bodyPr/>
          <a:lstStyle>
            <a:lvl1pPr>
              <a:defRPr/>
            </a:lvl1pPr>
          </a:lstStyle>
          <a:p>
            <a:fld id="{BC62B9CB-D70D-48E0-A766-7B401F2229A6}" type="slidenum">
              <a:rPr lang="es-CO" altLang="es-CO"/>
              <a:pPr/>
              <a:t>‹Nº›</a:t>
            </a:fld>
            <a:endParaRPr lang="es-CO" altLang="es-CO"/>
          </a:p>
        </p:txBody>
      </p:sp>
    </p:spTree>
    <p:extLst>
      <p:ext uri="{BB962C8B-B14F-4D97-AF65-F5344CB8AC3E}">
        <p14:creationId xmlns:p14="http://schemas.microsoft.com/office/powerpoint/2010/main" val="14675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60825E2C-9FC9-BD9D-E6A1-56521C1809E6}"/>
              </a:ext>
            </a:extLst>
          </p:cNvPr>
          <p:cNvSpPr>
            <a:spLocks noGrp="1"/>
          </p:cNvSpPr>
          <p:nvPr>
            <p:ph type="dt" sz="half" idx="10"/>
          </p:nvPr>
        </p:nvSpPr>
        <p:spPr/>
        <p:txBody>
          <a:bodyPr/>
          <a:lstStyle>
            <a:lvl1pPr>
              <a:defRPr/>
            </a:lvl1pPr>
          </a:lstStyle>
          <a:p>
            <a:pPr>
              <a:defRPr/>
            </a:pPr>
            <a:fld id="{B8FA88DE-5619-4696-9E4D-1BFF97890952}" type="datetimeFigureOut">
              <a:rPr lang="es-CO" altLang="es-CO"/>
              <a:pPr>
                <a:defRPr/>
              </a:pPr>
              <a:t>5/11/2024</a:t>
            </a:fld>
            <a:endParaRPr lang="es-CO" altLang="es-CO"/>
          </a:p>
        </p:txBody>
      </p:sp>
      <p:sp>
        <p:nvSpPr>
          <p:cNvPr id="5" name="Marcador de pie de página 4">
            <a:extLst>
              <a:ext uri="{FF2B5EF4-FFF2-40B4-BE49-F238E27FC236}">
                <a16:creationId xmlns:a16="http://schemas.microsoft.com/office/drawing/2014/main" id="{C60C4D8C-BDFD-F549-CBD1-45AC3505BF7F}"/>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78388E2-0B9B-21E3-B1A6-837A3BB3A49C}"/>
              </a:ext>
            </a:extLst>
          </p:cNvPr>
          <p:cNvSpPr>
            <a:spLocks noGrp="1"/>
          </p:cNvSpPr>
          <p:nvPr>
            <p:ph type="sldNum" sz="quarter" idx="12"/>
          </p:nvPr>
        </p:nvSpPr>
        <p:spPr/>
        <p:txBody>
          <a:bodyPr/>
          <a:lstStyle>
            <a:lvl1pPr>
              <a:defRPr/>
            </a:lvl1pPr>
          </a:lstStyle>
          <a:p>
            <a:fld id="{3A9E5FA2-6852-4AFA-8E04-9D18EBE5EAE8}" type="slidenum">
              <a:rPr lang="es-CO" altLang="es-CO"/>
              <a:pPr/>
              <a:t>‹Nº›</a:t>
            </a:fld>
            <a:endParaRPr lang="es-CO" altLang="es-CO"/>
          </a:p>
        </p:txBody>
      </p:sp>
    </p:spTree>
    <p:extLst>
      <p:ext uri="{BB962C8B-B14F-4D97-AF65-F5344CB8AC3E}">
        <p14:creationId xmlns:p14="http://schemas.microsoft.com/office/powerpoint/2010/main" val="1034640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CO"/>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B580AEEE-3230-105E-2C6D-369BE2E6F363}"/>
              </a:ext>
            </a:extLst>
          </p:cNvPr>
          <p:cNvSpPr>
            <a:spLocks noGrp="1"/>
          </p:cNvSpPr>
          <p:nvPr>
            <p:ph type="dt" sz="half" idx="10"/>
          </p:nvPr>
        </p:nvSpPr>
        <p:spPr/>
        <p:txBody>
          <a:bodyPr/>
          <a:lstStyle>
            <a:lvl1pPr>
              <a:defRPr/>
            </a:lvl1pPr>
          </a:lstStyle>
          <a:p>
            <a:pPr>
              <a:defRPr/>
            </a:pPr>
            <a:fld id="{FA8E3E5F-D069-47FB-8C99-B061C4FAF2C2}" type="datetimeFigureOut">
              <a:rPr lang="es-CO" altLang="es-CO"/>
              <a:pPr>
                <a:defRPr/>
              </a:pPr>
              <a:t>5/11/2024</a:t>
            </a:fld>
            <a:endParaRPr lang="es-CO" altLang="es-CO"/>
          </a:p>
        </p:txBody>
      </p:sp>
      <p:sp>
        <p:nvSpPr>
          <p:cNvPr id="5" name="Marcador de pie de página 4">
            <a:extLst>
              <a:ext uri="{FF2B5EF4-FFF2-40B4-BE49-F238E27FC236}">
                <a16:creationId xmlns:a16="http://schemas.microsoft.com/office/drawing/2014/main" id="{1158C5AC-A3FD-399C-C9D2-5A258A4C5064}"/>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41D1F981-2F9C-782B-A4BA-B5C84871B8F3}"/>
              </a:ext>
            </a:extLst>
          </p:cNvPr>
          <p:cNvSpPr>
            <a:spLocks noGrp="1"/>
          </p:cNvSpPr>
          <p:nvPr>
            <p:ph type="sldNum" sz="quarter" idx="12"/>
          </p:nvPr>
        </p:nvSpPr>
        <p:spPr/>
        <p:txBody>
          <a:bodyPr/>
          <a:lstStyle>
            <a:lvl1pPr>
              <a:defRPr/>
            </a:lvl1pPr>
          </a:lstStyle>
          <a:p>
            <a:fld id="{09E0416F-A4FD-40F6-8DE4-9517E0971692}" type="slidenum">
              <a:rPr lang="es-CO" altLang="es-CO"/>
              <a:pPr/>
              <a:t>‹Nº›</a:t>
            </a:fld>
            <a:endParaRPr lang="es-CO" altLang="es-CO"/>
          </a:p>
        </p:txBody>
      </p:sp>
    </p:spTree>
    <p:extLst>
      <p:ext uri="{BB962C8B-B14F-4D97-AF65-F5344CB8AC3E}">
        <p14:creationId xmlns:p14="http://schemas.microsoft.com/office/powerpoint/2010/main" val="303364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fecha 3">
            <a:extLst>
              <a:ext uri="{FF2B5EF4-FFF2-40B4-BE49-F238E27FC236}">
                <a16:creationId xmlns:a16="http://schemas.microsoft.com/office/drawing/2014/main" id="{7E40048E-D0F5-26E2-9FFD-445FF53CF5AA}"/>
              </a:ext>
            </a:extLst>
          </p:cNvPr>
          <p:cNvSpPr>
            <a:spLocks noGrp="1"/>
          </p:cNvSpPr>
          <p:nvPr>
            <p:ph type="dt" sz="half" idx="10"/>
          </p:nvPr>
        </p:nvSpPr>
        <p:spPr/>
        <p:txBody>
          <a:bodyPr/>
          <a:lstStyle>
            <a:lvl1pPr>
              <a:defRPr/>
            </a:lvl1pPr>
          </a:lstStyle>
          <a:p>
            <a:pPr>
              <a:defRPr/>
            </a:pPr>
            <a:fld id="{38D8694B-8E61-43A4-81B3-7D258311A234}" type="datetimeFigureOut">
              <a:rPr lang="es-CO" altLang="es-CO"/>
              <a:pPr>
                <a:defRPr/>
              </a:pPr>
              <a:t>5/11/2024</a:t>
            </a:fld>
            <a:endParaRPr lang="es-CO" altLang="es-CO"/>
          </a:p>
        </p:txBody>
      </p:sp>
      <p:sp>
        <p:nvSpPr>
          <p:cNvPr id="5" name="Marcador de pie de página 4">
            <a:extLst>
              <a:ext uri="{FF2B5EF4-FFF2-40B4-BE49-F238E27FC236}">
                <a16:creationId xmlns:a16="http://schemas.microsoft.com/office/drawing/2014/main" id="{04AA74AE-C994-020B-6687-5173A8D175B1}"/>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35E4DFBD-7AA8-2C0C-262F-2B8BEE5D452B}"/>
              </a:ext>
            </a:extLst>
          </p:cNvPr>
          <p:cNvSpPr>
            <a:spLocks noGrp="1"/>
          </p:cNvSpPr>
          <p:nvPr>
            <p:ph type="sldNum" sz="quarter" idx="12"/>
          </p:nvPr>
        </p:nvSpPr>
        <p:spPr/>
        <p:txBody>
          <a:bodyPr/>
          <a:lstStyle>
            <a:lvl1pPr>
              <a:defRPr/>
            </a:lvl1pPr>
          </a:lstStyle>
          <a:p>
            <a:fld id="{7EF3C82E-DBE1-4DFD-9EE0-22A6B7E78B8A}" type="slidenum">
              <a:rPr lang="es-CO" altLang="es-CO"/>
              <a:pPr/>
              <a:t>‹Nº›</a:t>
            </a:fld>
            <a:endParaRPr lang="es-CO" altLang="es-CO"/>
          </a:p>
        </p:txBody>
      </p:sp>
    </p:spTree>
    <p:extLst>
      <p:ext uri="{BB962C8B-B14F-4D97-AF65-F5344CB8AC3E}">
        <p14:creationId xmlns:p14="http://schemas.microsoft.com/office/powerpoint/2010/main" val="114323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CO"/>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a:extLst>
              <a:ext uri="{FF2B5EF4-FFF2-40B4-BE49-F238E27FC236}">
                <a16:creationId xmlns:a16="http://schemas.microsoft.com/office/drawing/2014/main" id="{81A53BC4-93EA-E462-3CE7-5620F7E4E398}"/>
              </a:ext>
            </a:extLst>
          </p:cNvPr>
          <p:cNvSpPr>
            <a:spLocks noGrp="1"/>
          </p:cNvSpPr>
          <p:nvPr>
            <p:ph type="dt" sz="half" idx="10"/>
          </p:nvPr>
        </p:nvSpPr>
        <p:spPr/>
        <p:txBody>
          <a:bodyPr/>
          <a:lstStyle>
            <a:lvl1pPr>
              <a:defRPr/>
            </a:lvl1pPr>
          </a:lstStyle>
          <a:p>
            <a:pPr>
              <a:defRPr/>
            </a:pPr>
            <a:fld id="{E80D0FB6-E853-4BA2-AFBF-6F2E70B55F93}" type="datetimeFigureOut">
              <a:rPr lang="es-CO" altLang="es-CO"/>
              <a:pPr>
                <a:defRPr/>
              </a:pPr>
              <a:t>5/11/2024</a:t>
            </a:fld>
            <a:endParaRPr lang="es-CO" altLang="es-CO"/>
          </a:p>
        </p:txBody>
      </p:sp>
      <p:sp>
        <p:nvSpPr>
          <p:cNvPr id="5" name="Marcador de pie de página 4">
            <a:extLst>
              <a:ext uri="{FF2B5EF4-FFF2-40B4-BE49-F238E27FC236}">
                <a16:creationId xmlns:a16="http://schemas.microsoft.com/office/drawing/2014/main" id="{BF01FD72-A729-4584-0C94-5D54415572C7}"/>
              </a:ext>
            </a:extLst>
          </p:cNvPr>
          <p:cNvSpPr>
            <a:spLocks noGrp="1"/>
          </p:cNvSpPr>
          <p:nvPr>
            <p:ph type="ftr" sz="quarter" idx="11"/>
          </p:nvPr>
        </p:nvSpPr>
        <p:spPr/>
        <p:txBody>
          <a:bodyPr/>
          <a:lstStyle>
            <a:lvl1pPr>
              <a:defRPr/>
            </a:lvl1pPr>
          </a:lstStyle>
          <a:p>
            <a:pPr>
              <a:defRPr/>
            </a:pPr>
            <a:endParaRPr lang="es-ES_tradnl" altLang="es-CO"/>
          </a:p>
        </p:txBody>
      </p:sp>
      <p:sp>
        <p:nvSpPr>
          <p:cNvPr id="6" name="Marcador de número de diapositiva 5">
            <a:extLst>
              <a:ext uri="{FF2B5EF4-FFF2-40B4-BE49-F238E27FC236}">
                <a16:creationId xmlns:a16="http://schemas.microsoft.com/office/drawing/2014/main" id="{A1BFC0B4-ACC8-831D-0C50-069FE5331488}"/>
              </a:ext>
            </a:extLst>
          </p:cNvPr>
          <p:cNvSpPr>
            <a:spLocks noGrp="1"/>
          </p:cNvSpPr>
          <p:nvPr>
            <p:ph type="sldNum" sz="quarter" idx="12"/>
          </p:nvPr>
        </p:nvSpPr>
        <p:spPr/>
        <p:txBody>
          <a:bodyPr/>
          <a:lstStyle>
            <a:lvl1pPr>
              <a:defRPr/>
            </a:lvl1pPr>
          </a:lstStyle>
          <a:p>
            <a:fld id="{01289A2E-E9B0-4916-8F07-4DF552996B5E}" type="slidenum">
              <a:rPr lang="es-CO" altLang="es-CO"/>
              <a:pPr/>
              <a:t>‹Nº›</a:t>
            </a:fld>
            <a:endParaRPr lang="es-CO" altLang="es-CO"/>
          </a:p>
        </p:txBody>
      </p:sp>
    </p:spTree>
    <p:extLst>
      <p:ext uri="{BB962C8B-B14F-4D97-AF65-F5344CB8AC3E}">
        <p14:creationId xmlns:p14="http://schemas.microsoft.com/office/powerpoint/2010/main" val="205226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5" name="Marcador de fecha 4">
            <a:extLst>
              <a:ext uri="{FF2B5EF4-FFF2-40B4-BE49-F238E27FC236}">
                <a16:creationId xmlns:a16="http://schemas.microsoft.com/office/drawing/2014/main" id="{FDBF978B-A1C3-3983-DADC-475837644FFE}"/>
              </a:ext>
            </a:extLst>
          </p:cNvPr>
          <p:cNvSpPr>
            <a:spLocks noGrp="1"/>
          </p:cNvSpPr>
          <p:nvPr>
            <p:ph type="dt" sz="half" idx="10"/>
          </p:nvPr>
        </p:nvSpPr>
        <p:spPr/>
        <p:txBody>
          <a:bodyPr/>
          <a:lstStyle>
            <a:lvl1pPr>
              <a:defRPr/>
            </a:lvl1pPr>
          </a:lstStyle>
          <a:p>
            <a:pPr>
              <a:defRPr/>
            </a:pPr>
            <a:fld id="{89308834-18C4-4362-8A8F-3438E4BA8546}" type="datetimeFigureOut">
              <a:rPr lang="es-CO" altLang="es-CO"/>
              <a:pPr>
                <a:defRPr/>
              </a:pPr>
              <a:t>5/11/2024</a:t>
            </a:fld>
            <a:endParaRPr lang="es-CO" altLang="es-CO"/>
          </a:p>
        </p:txBody>
      </p:sp>
      <p:sp>
        <p:nvSpPr>
          <p:cNvPr id="6" name="Marcador de pie de página 5">
            <a:extLst>
              <a:ext uri="{FF2B5EF4-FFF2-40B4-BE49-F238E27FC236}">
                <a16:creationId xmlns:a16="http://schemas.microsoft.com/office/drawing/2014/main" id="{CC9738E8-ADE7-EAAB-B1FE-7BE687C5C638}"/>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BF55B00C-30A6-43EE-AC99-F98ED3AAAA7E}"/>
              </a:ext>
            </a:extLst>
          </p:cNvPr>
          <p:cNvSpPr>
            <a:spLocks noGrp="1"/>
          </p:cNvSpPr>
          <p:nvPr>
            <p:ph type="sldNum" sz="quarter" idx="12"/>
          </p:nvPr>
        </p:nvSpPr>
        <p:spPr/>
        <p:txBody>
          <a:bodyPr/>
          <a:lstStyle>
            <a:lvl1pPr>
              <a:defRPr/>
            </a:lvl1pPr>
          </a:lstStyle>
          <a:p>
            <a:fld id="{03314784-C092-4CF6-BD5B-234DF1B19322}" type="slidenum">
              <a:rPr lang="es-CO" altLang="es-CO"/>
              <a:pPr/>
              <a:t>‹Nº›</a:t>
            </a:fld>
            <a:endParaRPr lang="es-CO" altLang="es-CO"/>
          </a:p>
        </p:txBody>
      </p:sp>
    </p:spTree>
    <p:extLst>
      <p:ext uri="{BB962C8B-B14F-4D97-AF65-F5344CB8AC3E}">
        <p14:creationId xmlns:p14="http://schemas.microsoft.com/office/powerpoint/2010/main" val="5059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CO"/>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7" name="Marcador de fecha 6">
            <a:extLst>
              <a:ext uri="{FF2B5EF4-FFF2-40B4-BE49-F238E27FC236}">
                <a16:creationId xmlns:a16="http://schemas.microsoft.com/office/drawing/2014/main" id="{E4C88F69-27FB-3641-D854-00F9B17CA3CF}"/>
              </a:ext>
            </a:extLst>
          </p:cNvPr>
          <p:cNvSpPr>
            <a:spLocks noGrp="1"/>
          </p:cNvSpPr>
          <p:nvPr>
            <p:ph type="dt" sz="half" idx="10"/>
          </p:nvPr>
        </p:nvSpPr>
        <p:spPr/>
        <p:txBody>
          <a:bodyPr/>
          <a:lstStyle>
            <a:lvl1pPr>
              <a:defRPr/>
            </a:lvl1pPr>
          </a:lstStyle>
          <a:p>
            <a:pPr>
              <a:defRPr/>
            </a:pPr>
            <a:fld id="{3EE90675-A82B-4997-BC01-D1FA1AE9718D}" type="datetimeFigureOut">
              <a:rPr lang="es-CO" altLang="es-CO"/>
              <a:pPr>
                <a:defRPr/>
              </a:pPr>
              <a:t>5/11/2024</a:t>
            </a:fld>
            <a:endParaRPr lang="es-CO" altLang="es-CO"/>
          </a:p>
        </p:txBody>
      </p:sp>
      <p:sp>
        <p:nvSpPr>
          <p:cNvPr id="8" name="Marcador de pie de página 7">
            <a:extLst>
              <a:ext uri="{FF2B5EF4-FFF2-40B4-BE49-F238E27FC236}">
                <a16:creationId xmlns:a16="http://schemas.microsoft.com/office/drawing/2014/main" id="{FA20BADD-8D0A-6FFE-60D7-BA38869FEAA3}"/>
              </a:ext>
            </a:extLst>
          </p:cNvPr>
          <p:cNvSpPr>
            <a:spLocks noGrp="1"/>
          </p:cNvSpPr>
          <p:nvPr>
            <p:ph type="ftr" sz="quarter" idx="11"/>
          </p:nvPr>
        </p:nvSpPr>
        <p:spPr/>
        <p:txBody>
          <a:bodyPr/>
          <a:lstStyle>
            <a:lvl1pPr>
              <a:defRPr/>
            </a:lvl1pPr>
          </a:lstStyle>
          <a:p>
            <a:pPr>
              <a:defRPr/>
            </a:pPr>
            <a:endParaRPr lang="es-ES_tradnl" altLang="es-CO"/>
          </a:p>
        </p:txBody>
      </p:sp>
      <p:sp>
        <p:nvSpPr>
          <p:cNvPr id="9" name="Marcador de número de diapositiva 8">
            <a:extLst>
              <a:ext uri="{FF2B5EF4-FFF2-40B4-BE49-F238E27FC236}">
                <a16:creationId xmlns:a16="http://schemas.microsoft.com/office/drawing/2014/main" id="{F102E0A8-439D-7331-3D02-A9DFB93EEB89}"/>
              </a:ext>
            </a:extLst>
          </p:cNvPr>
          <p:cNvSpPr>
            <a:spLocks noGrp="1"/>
          </p:cNvSpPr>
          <p:nvPr>
            <p:ph type="sldNum" sz="quarter" idx="12"/>
          </p:nvPr>
        </p:nvSpPr>
        <p:spPr/>
        <p:txBody>
          <a:bodyPr/>
          <a:lstStyle>
            <a:lvl1pPr>
              <a:defRPr/>
            </a:lvl1pPr>
          </a:lstStyle>
          <a:p>
            <a:fld id="{E56E20D5-B946-4291-8188-38BFFBB5F9C2}" type="slidenum">
              <a:rPr lang="es-CO" altLang="es-CO"/>
              <a:pPr/>
              <a:t>‹Nº›</a:t>
            </a:fld>
            <a:endParaRPr lang="es-CO" altLang="es-CO"/>
          </a:p>
        </p:txBody>
      </p:sp>
    </p:spTree>
    <p:extLst>
      <p:ext uri="{BB962C8B-B14F-4D97-AF65-F5344CB8AC3E}">
        <p14:creationId xmlns:p14="http://schemas.microsoft.com/office/powerpoint/2010/main" val="38754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CO"/>
          </a:p>
        </p:txBody>
      </p:sp>
      <p:sp>
        <p:nvSpPr>
          <p:cNvPr id="3" name="Marcador de fecha 2">
            <a:extLst>
              <a:ext uri="{FF2B5EF4-FFF2-40B4-BE49-F238E27FC236}">
                <a16:creationId xmlns:a16="http://schemas.microsoft.com/office/drawing/2014/main" id="{2CEA7C78-696D-D1F8-8C88-0725A784F852}"/>
              </a:ext>
            </a:extLst>
          </p:cNvPr>
          <p:cNvSpPr>
            <a:spLocks noGrp="1"/>
          </p:cNvSpPr>
          <p:nvPr>
            <p:ph type="dt" sz="half" idx="10"/>
          </p:nvPr>
        </p:nvSpPr>
        <p:spPr/>
        <p:txBody>
          <a:bodyPr/>
          <a:lstStyle>
            <a:lvl1pPr>
              <a:defRPr/>
            </a:lvl1pPr>
          </a:lstStyle>
          <a:p>
            <a:pPr>
              <a:defRPr/>
            </a:pPr>
            <a:fld id="{B95155E5-65A2-412A-BB3E-178AA3F20E3B}" type="datetimeFigureOut">
              <a:rPr lang="es-CO" altLang="es-CO"/>
              <a:pPr>
                <a:defRPr/>
              </a:pPr>
              <a:t>5/11/2024</a:t>
            </a:fld>
            <a:endParaRPr lang="es-CO" altLang="es-CO"/>
          </a:p>
        </p:txBody>
      </p:sp>
      <p:sp>
        <p:nvSpPr>
          <p:cNvPr id="4" name="Marcador de pie de página 3">
            <a:extLst>
              <a:ext uri="{FF2B5EF4-FFF2-40B4-BE49-F238E27FC236}">
                <a16:creationId xmlns:a16="http://schemas.microsoft.com/office/drawing/2014/main" id="{4ADBB0DC-FC08-20E3-7538-32175EEE54C0}"/>
              </a:ext>
            </a:extLst>
          </p:cNvPr>
          <p:cNvSpPr>
            <a:spLocks noGrp="1"/>
          </p:cNvSpPr>
          <p:nvPr>
            <p:ph type="ftr" sz="quarter" idx="11"/>
          </p:nvPr>
        </p:nvSpPr>
        <p:spPr/>
        <p:txBody>
          <a:bodyPr/>
          <a:lstStyle>
            <a:lvl1pPr>
              <a:defRPr/>
            </a:lvl1pPr>
          </a:lstStyle>
          <a:p>
            <a:pPr>
              <a:defRPr/>
            </a:pPr>
            <a:endParaRPr lang="es-ES_tradnl" altLang="es-CO"/>
          </a:p>
        </p:txBody>
      </p:sp>
      <p:sp>
        <p:nvSpPr>
          <p:cNvPr id="5" name="Marcador de número de diapositiva 4">
            <a:extLst>
              <a:ext uri="{FF2B5EF4-FFF2-40B4-BE49-F238E27FC236}">
                <a16:creationId xmlns:a16="http://schemas.microsoft.com/office/drawing/2014/main" id="{D0FF6C5D-45C2-C485-3F9D-5F7D5041CAD1}"/>
              </a:ext>
            </a:extLst>
          </p:cNvPr>
          <p:cNvSpPr>
            <a:spLocks noGrp="1"/>
          </p:cNvSpPr>
          <p:nvPr>
            <p:ph type="sldNum" sz="quarter" idx="12"/>
          </p:nvPr>
        </p:nvSpPr>
        <p:spPr/>
        <p:txBody>
          <a:bodyPr/>
          <a:lstStyle>
            <a:lvl1pPr>
              <a:defRPr/>
            </a:lvl1pPr>
          </a:lstStyle>
          <a:p>
            <a:fld id="{583E469B-2D1E-468D-AD2D-350F6CBF2C83}" type="slidenum">
              <a:rPr lang="es-CO" altLang="es-CO"/>
              <a:pPr/>
              <a:t>‹Nº›</a:t>
            </a:fld>
            <a:endParaRPr lang="es-CO" altLang="es-CO"/>
          </a:p>
        </p:txBody>
      </p:sp>
    </p:spTree>
    <p:extLst>
      <p:ext uri="{BB962C8B-B14F-4D97-AF65-F5344CB8AC3E}">
        <p14:creationId xmlns:p14="http://schemas.microsoft.com/office/powerpoint/2010/main" val="22961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148F86-C642-85D3-CD1F-5C0BA0DD1B30}"/>
              </a:ext>
            </a:extLst>
          </p:cNvPr>
          <p:cNvSpPr>
            <a:spLocks noGrp="1"/>
          </p:cNvSpPr>
          <p:nvPr>
            <p:ph type="dt" sz="half" idx="10"/>
          </p:nvPr>
        </p:nvSpPr>
        <p:spPr/>
        <p:txBody>
          <a:bodyPr/>
          <a:lstStyle>
            <a:lvl1pPr>
              <a:defRPr/>
            </a:lvl1pPr>
          </a:lstStyle>
          <a:p>
            <a:pPr>
              <a:defRPr/>
            </a:pPr>
            <a:fld id="{4F644D56-CCB0-4468-BE2F-015351E02682}" type="datetimeFigureOut">
              <a:rPr lang="es-CO" altLang="es-CO"/>
              <a:pPr>
                <a:defRPr/>
              </a:pPr>
              <a:t>5/11/2024</a:t>
            </a:fld>
            <a:endParaRPr lang="es-CO" altLang="es-CO"/>
          </a:p>
        </p:txBody>
      </p:sp>
      <p:sp>
        <p:nvSpPr>
          <p:cNvPr id="3" name="Marcador de pie de página 2">
            <a:extLst>
              <a:ext uri="{FF2B5EF4-FFF2-40B4-BE49-F238E27FC236}">
                <a16:creationId xmlns:a16="http://schemas.microsoft.com/office/drawing/2014/main" id="{DA6986E6-7229-C877-DD24-3BFDBBFE882A}"/>
              </a:ext>
            </a:extLst>
          </p:cNvPr>
          <p:cNvSpPr>
            <a:spLocks noGrp="1"/>
          </p:cNvSpPr>
          <p:nvPr>
            <p:ph type="ftr" sz="quarter" idx="11"/>
          </p:nvPr>
        </p:nvSpPr>
        <p:spPr/>
        <p:txBody>
          <a:bodyPr/>
          <a:lstStyle>
            <a:lvl1pPr>
              <a:defRPr/>
            </a:lvl1pPr>
          </a:lstStyle>
          <a:p>
            <a:pPr>
              <a:defRPr/>
            </a:pPr>
            <a:endParaRPr lang="es-ES_tradnl" altLang="es-CO"/>
          </a:p>
        </p:txBody>
      </p:sp>
      <p:sp>
        <p:nvSpPr>
          <p:cNvPr id="4" name="Marcador de número de diapositiva 3">
            <a:extLst>
              <a:ext uri="{FF2B5EF4-FFF2-40B4-BE49-F238E27FC236}">
                <a16:creationId xmlns:a16="http://schemas.microsoft.com/office/drawing/2014/main" id="{582D6479-0BF8-B69A-93EA-9AE7F938088D}"/>
              </a:ext>
            </a:extLst>
          </p:cNvPr>
          <p:cNvSpPr>
            <a:spLocks noGrp="1"/>
          </p:cNvSpPr>
          <p:nvPr>
            <p:ph type="sldNum" sz="quarter" idx="12"/>
          </p:nvPr>
        </p:nvSpPr>
        <p:spPr/>
        <p:txBody>
          <a:bodyPr/>
          <a:lstStyle>
            <a:lvl1pPr>
              <a:defRPr/>
            </a:lvl1pPr>
          </a:lstStyle>
          <a:p>
            <a:fld id="{A9C57549-8AAF-42D7-8CC2-6E5944C2DD78}" type="slidenum">
              <a:rPr lang="es-CO" altLang="es-CO"/>
              <a:pPr/>
              <a:t>‹Nº›</a:t>
            </a:fld>
            <a:endParaRPr lang="es-CO" altLang="es-CO"/>
          </a:p>
        </p:txBody>
      </p:sp>
    </p:spTree>
    <p:extLst>
      <p:ext uri="{BB962C8B-B14F-4D97-AF65-F5344CB8AC3E}">
        <p14:creationId xmlns:p14="http://schemas.microsoft.com/office/powerpoint/2010/main" val="212328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CO"/>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CO"/>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7A1738E7-A439-2283-18F9-F752402D398B}"/>
              </a:ext>
            </a:extLst>
          </p:cNvPr>
          <p:cNvSpPr>
            <a:spLocks noGrp="1"/>
          </p:cNvSpPr>
          <p:nvPr>
            <p:ph type="dt" sz="half" idx="10"/>
          </p:nvPr>
        </p:nvSpPr>
        <p:spPr/>
        <p:txBody>
          <a:bodyPr/>
          <a:lstStyle>
            <a:lvl1pPr>
              <a:defRPr/>
            </a:lvl1pPr>
          </a:lstStyle>
          <a:p>
            <a:pPr>
              <a:defRPr/>
            </a:pPr>
            <a:fld id="{75B853FC-1A6F-453D-9B1B-1D029DE08766}" type="datetimeFigureOut">
              <a:rPr lang="es-CO" altLang="es-CO"/>
              <a:pPr>
                <a:defRPr/>
              </a:pPr>
              <a:t>5/11/2024</a:t>
            </a:fld>
            <a:endParaRPr lang="es-CO" altLang="es-CO"/>
          </a:p>
        </p:txBody>
      </p:sp>
      <p:sp>
        <p:nvSpPr>
          <p:cNvPr id="6" name="Marcador de pie de página 5">
            <a:extLst>
              <a:ext uri="{FF2B5EF4-FFF2-40B4-BE49-F238E27FC236}">
                <a16:creationId xmlns:a16="http://schemas.microsoft.com/office/drawing/2014/main" id="{D69CBDD3-95E3-83DE-D43B-00E33061A83A}"/>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7C8A5218-C8CE-DD55-6FC7-52465E5DDAA4}"/>
              </a:ext>
            </a:extLst>
          </p:cNvPr>
          <p:cNvSpPr>
            <a:spLocks noGrp="1"/>
          </p:cNvSpPr>
          <p:nvPr>
            <p:ph type="sldNum" sz="quarter" idx="12"/>
          </p:nvPr>
        </p:nvSpPr>
        <p:spPr/>
        <p:txBody>
          <a:bodyPr/>
          <a:lstStyle>
            <a:lvl1pPr>
              <a:defRPr/>
            </a:lvl1pPr>
          </a:lstStyle>
          <a:p>
            <a:fld id="{2AF2644D-74BB-413F-86A1-B5B2B53A2446}" type="slidenum">
              <a:rPr lang="es-CO" altLang="es-CO"/>
              <a:pPr/>
              <a:t>‹Nº›</a:t>
            </a:fld>
            <a:endParaRPr lang="es-CO" altLang="es-CO"/>
          </a:p>
        </p:txBody>
      </p:sp>
    </p:spTree>
    <p:extLst>
      <p:ext uri="{BB962C8B-B14F-4D97-AF65-F5344CB8AC3E}">
        <p14:creationId xmlns:p14="http://schemas.microsoft.com/office/powerpoint/2010/main" val="2386216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CO"/>
          </a:p>
        </p:txBody>
      </p:sp>
      <p:sp>
        <p:nvSpPr>
          <p:cNvPr id="3" name="Marcador de posición de imagen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a:extLst>
              <a:ext uri="{FF2B5EF4-FFF2-40B4-BE49-F238E27FC236}">
                <a16:creationId xmlns:a16="http://schemas.microsoft.com/office/drawing/2014/main" id="{3D7ADEB9-D188-8E9D-D4C9-94223B733CE8}"/>
              </a:ext>
            </a:extLst>
          </p:cNvPr>
          <p:cNvSpPr>
            <a:spLocks noGrp="1"/>
          </p:cNvSpPr>
          <p:nvPr>
            <p:ph type="dt" sz="half" idx="10"/>
          </p:nvPr>
        </p:nvSpPr>
        <p:spPr/>
        <p:txBody>
          <a:bodyPr/>
          <a:lstStyle>
            <a:lvl1pPr>
              <a:defRPr/>
            </a:lvl1pPr>
          </a:lstStyle>
          <a:p>
            <a:pPr>
              <a:defRPr/>
            </a:pPr>
            <a:fld id="{1C975292-EE6D-4E29-8C68-7C5EF820354D}" type="datetimeFigureOut">
              <a:rPr lang="es-CO" altLang="es-CO"/>
              <a:pPr>
                <a:defRPr/>
              </a:pPr>
              <a:t>5/11/2024</a:t>
            </a:fld>
            <a:endParaRPr lang="es-CO" altLang="es-CO"/>
          </a:p>
        </p:txBody>
      </p:sp>
      <p:sp>
        <p:nvSpPr>
          <p:cNvPr id="6" name="Marcador de pie de página 5">
            <a:extLst>
              <a:ext uri="{FF2B5EF4-FFF2-40B4-BE49-F238E27FC236}">
                <a16:creationId xmlns:a16="http://schemas.microsoft.com/office/drawing/2014/main" id="{62C1B5AF-52F7-373A-BBCE-DA6B7245A06C}"/>
              </a:ext>
            </a:extLst>
          </p:cNvPr>
          <p:cNvSpPr>
            <a:spLocks noGrp="1"/>
          </p:cNvSpPr>
          <p:nvPr>
            <p:ph type="ftr" sz="quarter" idx="11"/>
          </p:nvPr>
        </p:nvSpPr>
        <p:spPr/>
        <p:txBody>
          <a:bodyPr/>
          <a:lstStyle>
            <a:lvl1pPr>
              <a:defRPr/>
            </a:lvl1pPr>
          </a:lstStyle>
          <a:p>
            <a:pPr>
              <a:defRPr/>
            </a:pPr>
            <a:endParaRPr lang="es-ES_tradnl" altLang="es-CO"/>
          </a:p>
        </p:txBody>
      </p:sp>
      <p:sp>
        <p:nvSpPr>
          <p:cNvPr id="7" name="Marcador de número de diapositiva 6">
            <a:extLst>
              <a:ext uri="{FF2B5EF4-FFF2-40B4-BE49-F238E27FC236}">
                <a16:creationId xmlns:a16="http://schemas.microsoft.com/office/drawing/2014/main" id="{767D1BE8-DE63-9EAE-FBDA-481CFA67C597}"/>
              </a:ext>
            </a:extLst>
          </p:cNvPr>
          <p:cNvSpPr>
            <a:spLocks noGrp="1"/>
          </p:cNvSpPr>
          <p:nvPr>
            <p:ph type="sldNum" sz="quarter" idx="12"/>
          </p:nvPr>
        </p:nvSpPr>
        <p:spPr/>
        <p:txBody>
          <a:bodyPr/>
          <a:lstStyle>
            <a:lvl1pPr>
              <a:defRPr/>
            </a:lvl1pPr>
          </a:lstStyle>
          <a:p>
            <a:fld id="{28172315-76A2-423A-8389-C53A586DF0DE}" type="slidenum">
              <a:rPr lang="es-CO" altLang="es-CO"/>
              <a:pPr/>
              <a:t>‹Nº›</a:t>
            </a:fld>
            <a:endParaRPr lang="es-CO" altLang="es-CO"/>
          </a:p>
        </p:txBody>
      </p:sp>
    </p:spTree>
    <p:extLst>
      <p:ext uri="{BB962C8B-B14F-4D97-AF65-F5344CB8AC3E}">
        <p14:creationId xmlns:p14="http://schemas.microsoft.com/office/powerpoint/2010/main" val="412243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E9BE07BE-7D76-4F8C-F562-FE3900CEFF9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CO"/>
              <a:t>Clic para editar título</a:t>
            </a:r>
            <a:endParaRPr lang="es-CO" altLang="es-CO"/>
          </a:p>
        </p:txBody>
      </p:sp>
      <p:sp>
        <p:nvSpPr>
          <p:cNvPr id="1027" name="Marcador de texto 2">
            <a:extLst>
              <a:ext uri="{FF2B5EF4-FFF2-40B4-BE49-F238E27FC236}">
                <a16:creationId xmlns:a16="http://schemas.microsoft.com/office/drawing/2014/main" id="{B9A546A4-03EA-4DF1-BDF6-DCE839CF159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CO"/>
              <a:t>Haga clic para modificar el estilo de texto del patrón</a:t>
            </a:r>
          </a:p>
          <a:p>
            <a:pPr lvl="1"/>
            <a:r>
              <a:rPr lang="es-ES_tradnl" altLang="es-CO"/>
              <a:t>Segundo nivel</a:t>
            </a:r>
          </a:p>
          <a:p>
            <a:pPr lvl="2"/>
            <a:r>
              <a:rPr lang="es-ES_tradnl" altLang="es-CO"/>
              <a:t>Tercer nivel</a:t>
            </a:r>
          </a:p>
          <a:p>
            <a:pPr lvl="3"/>
            <a:r>
              <a:rPr lang="es-ES_tradnl" altLang="es-CO"/>
              <a:t>Cuarto nivel</a:t>
            </a:r>
          </a:p>
          <a:p>
            <a:pPr lvl="4"/>
            <a:r>
              <a:rPr lang="es-ES_tradnl" altLang="es-CO"/>
              <a:t>Quinto nivel</a:t>
            </a:r>
            <a:endParaRPr lang="es-CO" altLang="es-CO"/>
          </a:p>
        </p:txBody>
      </p:sp>
      <p:sp>
        <p:nvSpPr>
          <p:cNvPr id="4" name="Marcador de fecha 3">
            <a:extLst>
              <a:ext uri="{FF2B5EF4-FFF2-40B4-BE49-F238E27FC236}">
                <a16:creationId xmlns:a16="http://schemas.microsoft.com/office/drawing/2014/main" id="{6FA9AB42-028B-C94D-BC66-BC03175FC4F3}"/>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ea typeface="MS PGothic" panose="020B0600070205080204" pitchFamily="34" charset="-128"/>
              </a:defRPr>
            </a:lvl1pPr>
          </a:lstStyle>
          <a:p>
            <a:pPr>
              <a:defRPr/>
            </a:pPr>
            <a:fld id="{4C67E5F6-1E79-4415-B78A-17CB8B802C06}" type="datetimeFigureOut">
              <a:rPr lang="es-ES" altLang="es-CO"/>
              <a:pPr>
                <a:defRPr/>
              </a:pPr>
              <a:t>05/11/2024</a:t>
            </a:fld>
            <a:endParaRPr lang="es-CO" altLang="es-CO"/>
          </a:p>
        </p:txBody>
      </p:sp>
      <p:sp>
        <p:nvSpPr>
          <p:cNvPr id="5" name="Marcador de pie de página 4">
            <a:extLst>
              <a:ext uri="{FF2B5EF4-FFF2-40B4-BE49-F238E27FC236}">
                <a16:creationId xmlns:a16="http://schemas.microsoft.com/office/drawing/2014/main" id="{70F566D5-9830-3A48-855C-D28589C4F974}"/>
              </a:ext>
            </a:extLst>
          </p:cNvPr>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anose="020B0604020202020204" pitchFamily="34" charset="0"/>
                <a:ea typeface="MS PGothic" panose="020B0600070205080204" pitchFamily="34" charset="-128"/>
              </a:defRPr>
            </a:lvl1pPr>
          </a:lstStyle>
          <a:p>
            <a:pPr>
              <a:defRPr/>
            </a:pPr>
            <a:endParaRPr lang="es-CO" altLang="es-CO"/>
          </a:p>
        </p:txBody>
      </p:sp>
      <p:sp>
        <p:nvSpPr>
          <p:cNvPr id="6" name="Marcador de número de diapositiva 5">
            <a:extLst>
              <a:ext uri="{FF2B5EF4-FFF2-40B4-BE49-F238E27FC236}">
                <a16:creationId xmlns:a16="http://schemas.microsoft.com/office/drawing/2014/main" id="{D5537A43-428D-E34B-9D33-C8A7A269F35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2769FD3-6580-417C-B462-1D0C1416281D}"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 id="2147485012" r:id="rId10"/>
    <p:sldLayoutId id="2147485013"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svg"/><Relationship Id="rId21" Type="http://schemas.openxmlformats.org/officeDocument/2006/relationships/image" Target="../media/image22.svg"/><Relationship Id="rId34" Type="http://schemas.openxmlformats.org/officeDocument/2006/relationships/image" Target="../media/image35.png"/><Relationship Id="rId42" Type="http://schemas.openxmlformats.org/officeDocument/2006/relationships/image" Target="../media/image43.png"/><Relationship Id="rId47" Type="http://schemas.openxmlformats.org/officeDocument/2006/relationships/image" Target="../media/image48.svg"/><Relationship Id="rId50" Type="http://schemas.openxmlformats.org/officeDocument/2006/relationships/image" Target="../media/image51.png"/><Relationship Id="rId7" Type="http://schemas.openxmlformats.org/officeDocument/2006/relationships/image" Target="../media/image8.svg"/><Relationship Id="rId2" Type="http://schemas.openxmlformats.org/officeDocument/2006/relationships/image" Target="../media/image2.jpeg"/><Relationship Id="rId16" Type="http://schemas.openxmlformats.org/officeDocument/2006/relationships/image" Target="../media/image17.png"/><Relationship Id="rId29" Type="http://schemas.openxmlformats.org/officeDocument/2006/relationships/image" Target="../media/image30.svg"/><Relationship Id="rId11" Type="http://schemas.openxmlformats.org/officeDocument/2006/relationships/image" Target="../media/image12.sv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svg"/><Relationship Id="rId40" Type="http://schemas.openxmlformats.org/officeDocument/2006/relationships/image" Target="../media/image41.png"/><Relationship Id="rId45" Type="http://schemas.openxmlformats.org/officeDocument/2006/relationships/image" Target="../media/image46.sv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svg"/><Relationship Id="rId10" Type="http://schemas.openxmlformats.org/officeDocument/2006/relationships/image" Target="../media/image11.png"/><Relationship Id="rId19" Type="http://schemas.openxmlformats.org/officeDocument/2006/relationships/image" Target="../media/image20.svg"/><Relationship Id="rId31" Type="http://schemas.openxmlformats.org/officeDocument/2006/relationships/image" Target="../media/image32.svg"/><Relationship Id="rId44" Type="http://schemas.openxmlformats.org/officeDocument/2006/relationships/image" Target="../media/image45.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svg"/><Relationship Id="rId30" Type="http://schemas.openxmlformats.org/officeDocument/2006/relationships/image" Target="../media/image31.png"/><Relationship Id="rId35" Type="http://schemas.openxmlformats.org/officeDocument/2006/relationships/image" Target="../media/image36.svg"/><Relationship Id="rId43" Type="http://schemas.openxmlformats.org/officeDocument/2006/relationships/image" Target="../media/image44.svg"/><Relationship Id="rId48" Type="http://schemas.openxmlformats.org/officeDocument/2006/relationships/image" Target="../media/image49.png"/><Relationship Id="rId8" Type="http://schemas.openxmlformats.org/officeDocument/2006/relationships/image" Target="../media/image9.png"/><Relationship Id="rId51" Type="http://schemas.openxmlformats.org/officeDocument/2006/relationships/image" Target="../media/image52.svg"/><Relationship Id="rId3" Type="http://schemas.openxmlformats.org/officeDocument/2006/relationships/image" Target="../media/image4.jp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svg"/><Relationship Id="rId33" Type="http://schemas.openxmlformats.org/officeDocument/2006/relationships/image" Target="../media/image34.svg"/><Relationship Id="rId38" Type="http://schemas.openxmlformats.org/officeDocument/2006/relationships/image" Target="../media/image39.png"/><Relationship Id="rId46" Type="http://schemas.openxmlformats.org/officeDocument/2006/relationships/image" Target="../media/image47.png"/><Relationship Id="rId20" Type="http://schemas.openxmlformats.org/officeDocument/2006/relationships/image" Target="../media/image21.png"/><Relationship Id="rId41" Type="http://schemas.openxmlformats.org/officeDocument/2006/relationships/image" Target="../media/image42.svg"/><Relationship Id="rId1" Type="http://schemas.openxmlformats.org/officeDocument/2006/relationships/slideLayout" Target="../slideLayouts/slideLayout2.xml"/><Relationship Id="rId6"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4ABB205F-1529-AFAF-092C-8D7127E8BF16}"/>
            </a:ext>
          </a:extLst>
        </p:cNvPr>
        <p:cNvGrpSpPr/>
        <p:nvPr/>
      </p:nvGrpSpPr>
      <p:grpSpPr>
        <a:xfrm>
          <a:off x="0" y="0"/>
          <a:ext cx="0" cy="0"/>
          <a:chOff x="0" y="0"/>
          <a:chExt cx="0" cy="0"/>
        </a:xfrm>
      </p:grpSpPr>
      <p:sp>
        <p:nvSpPr>
          <p:cNvPr id="9" name="Text 0">
            <a:extLst>
              <a:ext uri="{FF2B5EF4-FFF2-40B4-BE49-F238E27FC236}">
                <a16:creationId xmlns:a16="http://schemas.microsoft.com/office/drawing/2014/main" id="{2EFF3661-693C-FC14-2601-9B9F487DCBA4}"/>
              </a:ext>
            </a:extLst>
          </p:cNvPr>
          <p:cNvSpPr/>
          <p:nvPr/>
        </p:nvSpPr>
        <p:spPr>
          <a:xfrm>
            <a:off x="5485864" y="325078"/>
            <a:ext cx="7085389" cy="1425416"/>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600"/>
              </a:lnSpc>
              <a:buNone/>
            </a:pPr>
            <a:r>
              <a:rPr lang="en-US" sz="3600" b="1" dirty="0">
                <a:solidFill>
                  <a:srgbClr val="7068F4"/>
                </a:solidFill>
                <a:latin typeface="Barlow Bold" pitchFamily="34" charset="0"/>
                <a:ea typeface="Barlow Bold" pitchFamily="34" charset="-122"/>
                <a:cs typeface="Barlow Bold" pitchFamily="34" charset="-120"/>
              </a:rPr>
              <a:t>Requisitos de Desglose de la Operación</a:t>
            </a:r>
            <a:endParaRPr lang="en-US" sz="3600" dirty="0"/>
          </a:p>
        </p:txBody>
      </p:sp>
      <p:sp>
        <p:nvSpPr>
          <p:cNvPr id="14" name="Shape 1">
            <a:extLst>
              <a:ext uri="{FF2B5EF4-FFF2-40B4-BE49-F238E27FC236}">
                <a16:creationId xmlns:a16="http://schemas.microsoft.com/office/drawing/2014/main" id="{D338B327-5497-9DA0-763E-C6E5B8A3EA33}"/>
              </a:ext>
            </a:extLst>
          </p:cNvPr>
          <p:cNvSpPr/>
          <p:nvPr/>
        </p:nvSpPr>
        <p:spPr>
          <a:xfrm>
            <a:off x="5714346" y="1668542"/>
            <a:ext cx="30480" cy="5271254"/>
          </a:xfrm>
          <a:prstGeom prst="roundRect">
            <a:avLst>
              <a:gd name="adj" fmla="val 639750"/>
            </a:avLst>
          </a:prstGeom>
          <a:solidFill>
            <a:srgbClr val="C1C3D0"/>
          </a:solidFill>
          <a:ln/>
        </p:spPr>
        <p:txBody>
          <a:bodyPr/>
          <a:lstStyle/>
          <a:p>
            <a:endParaRPr lang="es-CO"/>
          </a:p>
        </p:txBody>
      </p:sp>
      <p:sp>
        <p:nvSpPr>
          <p:cNvPr id="15" name="Shape 2">
            <a:extLst>
              <a:ext uri="{FF2B5EF4-FFF2-40B4-BE49-F238E27FC236}">
                <a16:creationId xmlns:a16="http://schemas.microsoft.com/office/drawing/2014/main" id="{F725563B-1F63-6DD4-C644-1CE8FB5F7B32}"/>
              </a:ext>
            </a:extLst>
          </p:cNvPr>
          <p:cNvSpPr/>
          <p:nvPr/>
        </p:nvSpPr>
        <p:spPr>
          <a:xfrm>
            <a:off x="5942827" y="2140744"/>
            <a:ext cx="758309" cy="30480"/>
          </a:xfrm>
          <a:prstGeom prst="roundRect">
            <a:avLst>
              <a:gd name="adj" fmla="val 639750"/>
            </a:avLst>
          </a:prstGeom>
          <a:solidFill>
            <a:srgbClr val="C1C3D0"/>
          </a:solidFill>
          <a:ln/>
        </p:spPr>
        <p:txBody>
          <a:bodyPr/>
          <a:lstStyle/>
          <a:p>
            <a:endParaRPr lang="es-CO"/>
          </a:p>
        </p:txBody>
      </p:sp>
      <p:sp>
        <p:nvSpPr>
          <p:cNvPr id="19" name="Shape 3">
            <a:extLst>
              <a:ext uri="{FF2B5EF4-FFF2-40B4-BE49-F238E27FC236}">
                <a16:creationId xmlns:a16="http://schemas.microsoft.com/office/drawing/2014/main" id="{0D7DE0CE-C554-C6CC-91C0-B5B578087E2F}"/>
              </a:ext>
            </a:extLst>
          </p:cNvPr>
          <p:cNvSpPr/>
          <p:nvPr/>
        </p:nvSpPr>
        <p:spPr>
          <a:xfrm>
            <a:off x="5485865" y="1912263"/>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a:p>
        </p:txBody>
      </p:sp>
      <p:sp>
        <p:nvSpPr>
          <p:cNvPr id="23" name="Text 4">
            <a:extLst>
              <a:ext uri="{FF2B5EF4-FFF2-40B4-BE49-F238E27FC236}">
                <a16:creationId xmlns:a16="http://schemas.microsoft.com/office/drawing/2014/main" id="{D5CEBE69-F708-BF20-1FBC-061A94DC0685}"/>
              </a:ext>
            </a:extLst>
          </p:cNvPr>
          <p:cNvSpPr/>
          <p:nvPr/>
        </p:nvSpPr>
        <p:spPr>
          <a:xfrm>
            <a:off x="5668983" y="1984891"/>
            <a:ext cx="121087"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dirty="0"/>
              <a:t>12</a:t>
            </a:r>
          </a:p>
        </p:txBody>
      </p:sp>
      <p:sp>
        <p:nvSpPr>
          <p:cNvPr id="27" name="Text 5">
            <a:extLst>
              <a:ext uri="{FF2B5EF4-FFF2-40B4-BE49-F238E27FC236}">
                <a16:creationId xmlns:a16="http://schemas.microsoft.com/office/drawing/2014/main" id="{636CE559-631E-A0EF-A8EA-E7AF2A09832F}"/>
              </a:ext>
            </a:extLst>
          </p:cNvPr>
          <p:cNvSpPr/>
          <p:nvPr/>
        </p:nvSpPr>
        <p:spPr>
          <a:xfrm>
            <a:off x="6921163" y="1885117"/>
            <a:ext cx="3250287"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800"/>
              </a:lnSpc>
              <a:buNone/>
            </a:pPr>
            <a:r>
              <a:rPr lang="en-US" sz="2200" b="1" dirty="0">
                <a:solidFill>
                  <a:schemeClr val="tx2"/>
                </a:solidFill>
                <a:latin typeface="Barlow Bold" pitchFamily="34" charset="0"/>
                <a:ea typeface="Barlow Bold" pitchFamily="34" charset="-122"/>
                <a:cs typeface="Barlow Bold" pitchFamily="34" charset="-120"/>
              </a:rPr>
              <a:t>Calidad de </a:t>
            </a:r>
            <a:r>
              <a:rPr lang="en-US" sz="2200" b="1" dirty="0" err="1">
                <a:solidFill>
                  <a:schemeClr val="tx2"/>
                </a:solidFill>
                <a:latin typeface="Barlow Bold" pitchFamily="34" charset="0"/>
                <a:ea typeface="Barlow Bold" pitchFamily="34" charset="-122"/>
                <a:cs typeface="Barlow Bold" pitchFamily="34" charset="-120"/>
              </a:rPr>
              <a:t>Impuesto</a:t>
            </a:r>
            <a:endParaRPr lang="en-US" sz="2200" dirty="0">
              <a:solidFill>
                <a:schemeClr val="tx2"/>
              </a:solidFill>
            </a:endParaRPr>
          </a:p>
        </p:txBody>
      </p:sp>
      <p:sp>
        <p:nvSpPr>
          <p:cNvPr id="28" name="Text 6">
            <a:extLst>
              <a:ext uri="{FF2B5EF4-FFF2-40B4-BE49-F238E27FC236}">
                <a16:creationId xmlns:a16="http://schemas.microsoft.com/office/drawing/2014/main" id="{D3FD9E69-B1EE-28B6-1DF0-33A2FC53FF41}"/>
              </a:ext>
            </a:extLst>
          </p:cNvPr>
          <p:cNvSpPr/>
          <p:nvPr/>
        </p:nvSpPr>
        <p:spPr>
          <a:xfrm>
            <a:off x="6905664" y="2243620"/>
            <a:ext cx="5192313" cy="693420"/>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00"/>
              </a:lnSpc>
              <a:buNone/>
            </a:pPr>
            <a:r>
              <a:rPr lang="es-MX" sz="1100" dirty="0">
                <a:solidFill>
                  <a:srgbClr val="272525"/>
                </a:solidFill>
                <a:latin typeface="Montserrat" pitchFamily="34" charset="0"/>
                <a:ea typeface="Montserrat" pitchFamily="34" charset="-122"/>
                <a:cs typeface="Montserrat" pitchFamily="34" charset="-120"/>
              </a:rPr>
              <a:t>Indicar </a:t>
            </a:r>
            <a:r>
              <a:rPr lang="es-MX" sz="1100" dirty="0" err="1">
                <a:solidFill>
                  <a:srgbClr val="272525"/>
                </a:solidFill>
                <a:latin typeface="Montserrat" pitchFamily="34" charset="0"/>
                <a:ea typeface="Montserrat" pitchFamily="34" charset="-122"/>
                <a:cs typeface="Montserrat" pitchFamily="34" charset="-120"/>
              </a:rPr>
              <a:t>Ia</a:t>
            </a:r>
            <a:r>
              <a:rPr lang="es-MX" sz="1100" dirty="0">
                <a:solidFill>
                  <a:srgbClr val="272525"/>
                </a:solidFill>
                <a:latin typeface="Montserrat" pitchFamily="34" charset="0"/>
                <a:ea typeface="Montserrat" pitchFamily="34" charset="-122"/>
                <a:cs typeface="Montserrat" pitchFamily="34" charset="-120"/>
              </a:rPr>
              <a:t> calidad de agente retenedor del Impuesto sobre las Ventas -IVA, de autorretenedor del Impuesto sobre </a:t>
            </a:r>
            <a:r>
              <a:rPr lang="es-MX" sz="1100" dirty="0" err="1">
                <a:solidFill>
                  <a:srgbClr val="272525"/>
                </a:solidFill>
                <a:latin typeface="Montserrat" pitchFamily="34" charset="0"/>
                <a:ea typeface="Montserrat" pitchFamily="34" charset="-122"/>
                <a:cs typeface="Montserrat" pitchFamily="34" charset="-120"/>
              </a:rPr>
              <a:t>Ia</a:t>
            </a:r>
            <a:r>
              <a:rPr lang="es-MX" sz="1100" dirty="0">
                <a:solidFill>
                  <a:srgbClr val="272525"/>
                </a:solidFill>
                <a:latin typeface="Montserrat" pitchFamily="34" charset="0"/>
                <a:ea typeface="Montserrat" pitchFamily="34" charset="-122"/>
                <a:cs typeface="Montserrat" pitchFamily="34" charset="-120"/>
              </a:rPr>
              <a:t> Renta y Complementarios, de gran contribuyente y/o de contribuyente del impuesto unificado bajo el régimen simple de tributación - SIMPLE, cuando corresponda</a:t>
            </a:r>
            <a:endParaRPr lang="en-US" sz="1100" dirty="0"/>
          </a:p>
        </p:txBody>
      </p:sp>
      <p:sp>
        <p:nvSpPr>
          <p:cNvPr id="29" name="Shape 7">
            <a:extLst>
              <a:ext uri="{FF2B5EF4-FFF2-40B4-BE49-F238E27FC236}">
                <a16:creationId xmlns:a16="http://schemas.microsoft.com/office/drawing/2014/main" id="{FB8FFF31-DA8F-C4DC-4B1B-451479881655}"/>
              </a:ext>
            </a:extLst>
          </p:cNvPr>
          <p:cNvSpPr/>
          <p:nvPr/>
        </p:nvSpPr>
        <p:spPr>
          <a:xfrm>
            <a:off x="5942827" y="3970020"/>
            <a:ext cx="758309" cy="30480"/>
          </a:xfrm>
          <a:prstGeom prst="roundRect">
            <a:avLst>
              <a:gd name="adj" fmla="val 639750"/>
            </a:avLst>
          </a:prstGeom>
          <a:solidFill>
            <a:srgbClr val="C1C3D0"/>
          </a:solidFill>
          <a:ln/>
        </p:spPr>
        <p:txBody>
          <a:bodyPr/>
          <a:lstStyle/>
          <a:p>
            <a:endParaRPr lang="es-CO"/>
          </a:p>
        </p:txBody>
      </p:sp>
      <p:sp>
        <p:nvSpPr>
          <p:cNvPr id="30" name="Shape 8">
            <a:extLst>
              <a:ext uri="{FF2B5EF4-FFF2-40B4-BE49-F238E27FC236}">
                <a16:creationId xmlns:a16="http://schemas.microsoft.com/office/drawing/2014/main" id="{D8201815-CCEC-9580-3363-4B788419AEED}"/>
              </a:ext>
            </a:extLst>
          </p:cNvPr>
          <p:cNvSpPr/>
          <p:nvPr/>
        </p:nvSpPr>
        <p:spPr>
          <a:xfrm>
            <a:off x="5485865" y="3741539"/>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sz="1200"/>
          </a:p>
        </p:txBody>
      </p:sp>
      <p:sp>
        <p:nvSpPr>
          <p:cNvPr id="31" name="Text 9">
            <a:extLst>
              <a:ext uri="{FF2B5EF4-FFF2-40B4-BE49-F238E27FC236}">
                <a16:creationId xmlns:a16="http://schemas.microsoft.com/office/drawing/2014/main" id="{D7A3ADF8-0041-0946-9BF1-7D2497064B57}"/>
              </a:ext>
            </a:extLst>
          </p:cNvPr>
          <p:cNvSpPr/>
          <p:nvPr/>
        </p:nvSpPr>
        <p:spPr>
          <a:xfrm>
            <a:off x="5633740" y="3814167"/>
            <a:ext cx="191572"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000" b="1" dirty="0">
                <a:solidFill>
                  <a:srgbClr val="272525"/>
                </a:solidFill>
                <a:latin typeface="Barlow Bold" pitchFamily="34" charset="0"/>
              </a:rPr>
              <a:t>13</a:t>
            </a:r>
            <a:endParaRPr lang="en-US" sz="2000" dirty="0"/>
          </a:p>
        </p:txBody>
      </p:sp>
      <p:sp>
        <p:nvSpPr>
          <p:cNvPr id="32" name="Text 10">
            <a:extLst>
              <a:ext uri="{FF2B5EF4-FFF2-40B4-BE49-F238E27FC236}">
                <a16:creationId xmlns:a16="http://schemas.microsoft.com/office/drawing/2014/main" id="{F2EBA901-37F3-F61C-9B33-3A71FA23C4EC}"/>
              </a:ext>
            </a:extLst>
          </p:cNvPr>
          <p:cNvSpPr/>
          <p:nvPr/>
        </p:nvSpPr>
        <p:spPr>
          <a:xfrm>
            <a:off x="6930596" y="3835300"/>
            <a:ext cx="2865239"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00"/>
              </a:lnSpc>
              <a:buNone/>
            </a:pPr>
            <a:r>
              <a:rPr lang="en-US" sz="2200" b="1" dirty="0" err="1">
                <a:solidFill>
                  <a:schemeClr val="tx2"/>
                </a:solidFill>
                <a:latin typeface="Barlow Bold" pitchFamily="34" charset="0"/>
                <a:ea typeface="Barlow Bold" pitchFamily="34" charset="-122"/>
                <a:cs typeface="Barlow Bold" pitchFamily="34" charset="-120"/>
              </a:rPr>
              <a:t>Impuestos</a:t>
            </a:r>
            <a:endParaRPr lang="en-US" sz="2200" dirty="0">
              <a:solidFill>
                <a:schemeClr val="tx2"/>
              </a:solidFill>
            </a:endParaRPr>
          </a:p>
        </p:txBody>
      </p:sp>
      <p:sp>
        <p:nvSpPr>
          <p:cNvPr id="33" name="Text 11">
            <a:extLst>
              <a:ext uri="{FF2B5EF4-FFF2-40B4-BE49-F238E27FC236}">
                <a16:creationId xmlns:a16="http://schemas.microsoft.com/office/drawing/2014/main" id="{9E598C40-B8DD-B095-00DB-885FE2CD2F50}"/>
              </a:ext>
            </a:extLst>
          </p:cNvPr>
          <p:cNvSpPr/>
          <p:nvPr/>
        </p:nvSpPr>
        <p:spPr>
          <a:xfrm>
            <a:off x="6894093" y="4304169"/>
            <a:ext cx="5263026" cy="2077038"/>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00"/>
              </a:lnSpc>
              <a:buNone/>
            </a:pPr>
            <a:r>
              <a:rPr lang="es-MX" sz="1200" dirty="0">
                <a:solidFill>
                  <a:srgbClr val="272525"/>
                </a:solidFill>
                <a:latin typeface="Montserrat" pitchFamily="34" charset="0"/>
                <a:ea typeface="Montserrat" pitchFamily="34" charset="-122"/>
                <a:cs typeface="Montserrat" pitchFamily="34" charset="-120"/>
              </a:rPr>
              <a:t>Discriminación del impuesto sobre las ventas -IVA, impuesto nacional al consumo, impuesto nacional al consumo de bolsas plásticas, impuestos saludables y en general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discriminación de otros impuestos que por disposiciones legales así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exijan, con </a:t>
            </a:r>
            <a:r>
              <a:rPr lang="es-MX" sz="1200" dirty="0" err="1">
                <a:solidFill>
                  <a:srgbClr val="272525"/>
                </a:solidFill>
                <a:latin typeface="Montserrat" pitchFamily="34" charset="0"/>
                <a:ea typeface="Montserrat" pitchFamily="34" charset="-122"/>
                <a:cs typeface="Montserrat" pitchFamily="34" charset="-120"/>
              </a:rPr>
              <a:t>Ia</a:t>
            </a:r>
            <a:endParaRPr lang="es-MX" sz="1200" dirty="0">
              <a:solidFill>
                <a:srgbClr val="272525"/>
              </a:solidFill>
              <a:latin typeface="Montserrat" pitchFamily="34" charset="0"/>
              <a:ea typeface="Montserrat" pitchFamily="34" charset="-122"/>
              <a:cs typeface="Montserrat" pitchFamily="34" charset="-120"/>
            </a:endParaRPr>
          </a:p>
          <a:p>
            <a:pPr marL="0" indent="0" algn="l">
              <a:lnSpc>
                <a:spcPts val="2700"/>
              </a:lnSpc>
              <a:buNone/>
            </a:pPr>
            <a:r>
              <a:rPr lang="es-MX" sz="1200" dirty="0">
                <a:solidFill>
                  <a:srgbClr val="272525"/>
                </a:solidFill>
                <a:latin typeface="Montserrat" pitchFamily="34" charset="0"/>
                <a:ea typeface="Montserrat" pitchFamily="34" charset="-122"/>
                <a:cs typeface="Montserrat" pitchFamily="34" charset="-120"/>
              </a:rPr>
              <a:t>correspondiente tarifa aplicable a los bienes y/o servicios que se encuentren gravados con estos impuestos</a:t>
            </a:r>
            <a:endParaRPr lang="en-US" sz="1200" dirty="0"/>
          </a:p>
        </p:txBody>
      </p:sp>
      <p:pic>
        <p:nvPicPr>
          <p:cNvPr id="42" name="Imagen 41">
            <a:extLst>
              <a:ext uri="{FF2B5EF4-FFF2-40B4-BE49-F238E27FC236}">
                <a16:creationId xmlns:a16="http://schemas.microsoft.com/office/drawing/2014/main" id="{20C2DC50-376B-DADD-1C9E-73DCB6124B1F}"/>
              </a:ext>
            </a:extLst>
          </p:cNvPr>
          <p:cNvPicPr>
            <a:picLocks noChangeAspect="1"/>
          </p:cNvPicPr>
          <p:nvPr/>
        </p:nvPicPr>
        <p:blipFill>
          <a:blip r:embed="rId3"/>
          <a:stretch>
            <a:fillRect/>
          </a:stretch>
        </p:blipFill>
        <p:spPr>
          <a:xfrm>
            <a:off x="94023" y="318933"/>
            <a:ext cx="5208605" cy="6062395"/>
          </a:xfrm>
          <a:prstGeom prst="rect">
            <a:avLst/>
          </a:prstGeom>
        </p:spPr>
      </p:pic>
    </p:spTree>
    <p:extLst>
      <p:ext uri="{BB962C8B-B14F-4D97-AF65-F5344CB8AC3E}">
        <p14:creationId xmlns:p14="http://schemas.microsoft.com/office/powerpoint/2010/main" val="4081754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0"/>
                            </p:stCondLst>
                            <p:childTnLst>
                              <p:par>
                                <p:cTn id="11" presetID="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2000"/>
                                        <p:tgtEl>
                                          <p:spTgt spid="3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28" grpId="0" animBg="1"/>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9640D28A-34AC-684B-C34E-4C6E67F3AF4B}"/>
            </a:ext>
          </a:extLst>
        </p:cNvPr>
        <p:cNvGrpSpPr/>
        <p:nvPr/>
      </p:nvGrpSpPr>
      <p:grpSpPr>
        <a:xfrm>
          <a:off x="0" y="0"/>
          <a:ext cx="0" cy="0"/>
          <a:chOff x="0" y="0"/>
          <a:chExt cx="0" cy="0"/>
        </a:xfrm>
      </p:grpSpPr>
      <p:sp>
        <p:nvSpPr>
          <p:cNvPr id="14" name="Shape 1">
            <a:extLst>
              <a:ext uri="{FF2B5EF4-FFF2-40B4-BE49-F238E27FC236}">
                <a16:creationId xmlns:a16="http://schemas.microsoft.com/office/drawing/2014/main" id="{51C033E0-5CAA-B409-44EC-2A112FA621B6}"/>
              </a:ext>
            </a:extLst>
          </p:cNvPr>
          <p:cNvSpPr/>
          <p:nvPr/>
        </p:nvSpPr>
        <p:spPr>
          <a:xfrm>
            <a:off x="5714346" y="1668542"/>
            <a:ext cx="30480" cy="5271254"/>
          </a:xfrm>
          <a:prstGeom prst="roundRect">
            <a:avLst>
              <a:gd name="adj" fmla="val 639750"/>
            </a:avLst>
          </a:prstGeom>
          <a:solidFill>
            <a:srgbClr val="C1C3D0"/>
          </a:solidFill>
          <a:ln/>
        </p:spPr>
        <p:txBody>
          <a:bodyPr/>
          <a:lstStyle/>
          <a:p>
            <a:endParaRPr lang="es-CO"/>
          </a:p>
        </p:txBody>
      </p:sp>
      <p:sp>
        <p:nvSpPr>
          <p:cNvPr id="15" name="Shape 2">
            <a:extLst>
              <a:ext uri="{FF2B5EF4-FFF2-40B4-BE49-F238E27FC236}">
                <a16:creationId xmlns:a16="http://schemas.microsoft.com/office/drawing/2014/main" id="{D112EF97-0190-D358-4883-EAEDD59B0495}"/>
              </a:ext>
            </a:extLst>
          </p:cNvPr>
          <p:cNvSpPr/>
          <p:nvPr/>
        </p:nvSpPr>
        <p:spPr>
          <a:xfrm>
            <a:off x="5942827" y="2140744"/>
            <a:ext cx="758309" cy="30480"/>
          </a:xfrm>
          <a:prstGeom prst="roundRect">
            <a:avLst>
              <a:gd name="adj" fmla="val 639750"/>
            </a:avLst>
          </a:prstGeom>
          <a:solidFill>
            <a:srgbClr val="C1C3D0"/>
          </a:solidFill>
          <a:ln/>
        </p:spPr>
        <p:txBody>
          <a:bodyPr/>
          <a:lstStyle/>
          <a:p>
            <a:endParaRPr lang="es-CO"/>
          </a:p>
        </p:txBody>
      </p:sp>
      <p:sp>
        <p:nvSpPr>
          <p:cNvPr id="19" name="Shape 3">
            <a:extLst>
              <a:ext uri="{FF2B5EF4-FFF2-40B4-BE49-F238E27FC236}">
                <a16:creationId xmlns:a16="http://schemas.microsoft.com/office/drawing/2014/main" id="{34B66D9D-5784-D9A8-16D6-4AA1BFDC6720}"/>
              </a:ext>
            </a:extLst>
          </p:cNvPr>
          <p:cNvSpPr/>
          <p:nvPr/>
        </p:nvSpPr>
        <p:spPr>
          <a:xfrm>
            <a:off x="5485865" y="1912263"/>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a:p>
        </p:txBody>
      </p:sp>
      <p:sp>
        <p:nvSpPr>
          <p:cNvPr id="23" name="Text 4">
            <a:extLst>
              <a:ext uri="{FF2B5EF4-FFF2-40B4-BE49-F238E27FC236}">
                <a16:creationId xmlns:a16="http://schemas.microsoft.com/office/drawing/2014/main" id="{562A85B9-40FD-5C8B-98DF-5EFBCF823F19}"/>
              </a:ext>
            </a:extLst>
          </p:cNvPr>
          <p:cNvSpPr/>
          <p:nvPr/>
        </p:nvSpPr>
        <p:spPr>
          <a:xfrm>
            <a:off x="5668983" y="1984891"/>
            <a:ext cx="121087"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dirty="0"/>
              <a:t>14</a:t>
            </a:r>
          </a:p>
        </p:txBody>
      </p:sp>
      <p:sp>
        <p:nvSpPr>
          <p:cNvPr id="27" name="Text 5">
            <a:extLst>
              <a:ext uri="{FF2B5EF4-FFF2-40B4-BE49-F238E27FC236}">
                <a16:creationId xmlns:a16="http://schemas.microsoft.com/office/drawing/2014/main" id="{8F6F217D-B4CE-260C-1D36-D34C305A0870}"/>
              </a:ext>
            </a:extLst>
          </p:cNvPr>
          <p:cNvSpPr/>
          <p:nvPr/>
        </p:nvSpPr>
        <p:spPr>
          <a:xfrm>
            <a:off x="6921163" y="1885117"/>
            <a:ext cx="3250287"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r>
              <a:rPr lang="en-US" sz="2200" b="1" dirty="0" err="1">
                <a:solidFill>
                  <a:schemeClr val="tx2"/>
                </a:solidFill>
                <a:latin typeface="Barlow Bold" pitchFamily="34" charset="0"/>
                <a:ea typeface="Barlow Bold" pitchFamily="34" charset="-122"/>
                <a:cs typeface="Barlow Bold" pitchFamily="34" charset="-120"/>
              </a:rPr>
              <a:t>Firma</a:t>
            </a:r>
            <a:r>
              <a:rPr lang="en-US" sz="2200" b="1" dirty="0">
                <a:solidFill>
                  <a:schemeClr val="tx2"/>
                </a:solidFill>
                <a:latin typeface="Barlow Bold" pitchFamily="34" charset="0"/>
                <a:ea typeface="Barlow Bold" pitchFamily="34" charset="-122"/>
                <a:cs typeface="Barlow Bold" pitchFamily="34" charset="-120"/>
              </a:rPr>
              <a:t> Digital</a:t>
            </a:r>
          </a:p>
        </p:txBody>
      </p:sp>
      <p:sp>
        <p:nvSpPr>
          <p:cNvPr id="28" name="Text 6">
            <a:extLst>
              <a:ext uri="{FF2B5EF4-FFF2-40B4-BE49-F238E27FC236}">
                <a16:creationId xmlns:a16="http://schemas.microsoft.com/office/drawing/2014/main" id="{85406D40-BC19-C69B-5BE0-2AE6DEDE232A}"/>
              </a:ext>
            </a:extLst>
          </p:cNvPr>
          <p:cNvSpPr/>
          <p:nvPr/>
        </p:nvSpPr>
        <p:spPr>
          <a:xfrm>
            <a:off x="6905664" y="2243620"/>
            <a:ext cx="5192313" cy="693420"/>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s-MX" sz="1400" dirty="0">
                <a:solidFill>
                  <a:srgbClr val="272525"/>
                </a:solidFill>
                <a:latin typeface="Montserrat" pitchFamily="34" charset="0"/>
                <a:ea typeface="Montserrat" pitchFamily="34" charset="-122"/>
                <a:cs typeface="Montserrat" pitchFamily="34" charset="-120"/>
              </a:rPr>
              <a:t>La factura debe estar firmada digitalmente por el emisor para garantizar su autenticidad.</a:t>
            </a:r>
          </a:p>
        </p:txBody>
      </p:sp>
      <p:sp>
        <p:nvSpPr>
          <p:cNvPr id="29" name="Shape 7">
            <a:extLst>
              <a:ext uri="{FF2B5EF4-FFF2-40B4-BE49-F238E27FC236}">
                <a16:creationId xmlns:a16="http://schemas.microsoft.com/office/drawing/2014/main" id="{75B2ADDE-A995-1365-76C1-29A8E541F457}"/>
              </a:ext>
            </a:extLst>
          </p:cNvPr>
          <p:cNvSpPr/>
          <p:nvPr/>
        </p:nvSpPr>
        <p:spPr>
          <a:xfrm>
            <a:off x="5973307" y="3444018"/>
            <a:ext cx="758309" cy="30480"/>
          </a:xfrm>
          <a:prstGeom prst="roundRect">
            <a:avLst>
              <a:gd name="adj" fmla="val 639750"/>
            </a:avLst>
          </a:prstGeom>
          <a:solidFill>
            <a:srgbClr val="C1C3D0"/>
          </a:solidFill>
          <a:ln/>
        </p:spPr>
        <p:txBody>
          <a:bodyPr/>
          <a:lstStyle/>
          <a:p>
            <a:endParaRPr lang="es-CO"/>
          </a:p>
        </p:txBody>
      </p:sp>
      <p:sp>
        <p:nvSpPr>
          <p:cNvPr id="30" name="Shape 8">
            <a:extLst>
              <a:ext uri="{FF2B5EF4-FFF2-40B4-BE49-F238E27FC236}">
                <a16:creationId xmlns:a16="http://schemas.microsoft.com/office/drawing/2014/main" id="{F75041FB-5B72-92ED-C14A-8A929208CBAC}"/>
              </a:ext>
            </a:extLst>
          </p:cNvPr>
          <p:cNvSpPr/>
          <p:nvPr/>
        </p:nvSpPr>
        <p:spPr>
          <a:xfrm>
            <a:off x="5485865" y="3255332"/>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sz="1200"/>
          </a:p>
        </p:txBody>
      </p:sp>
      <p:sp>
        <p:nvSpPr>
          <p:cNvPr id="31" name="Text 9">
            <a:extLst>
              <a:ext uri="{FF2B5EF4-FFF2-40B4-BE49-F238E27FC236}">
                <a16:creationId xmlns:a16="http://schemas.microsoft.com/office/drawing/2014/main" id="{EED2F0D4-350A-E8CA-16F7-FB827E8071F6}"/>
              </a:ext>
            </a:extLst>
          </p:cNvPr>
          <p:cNvSpPr/>
          <p:nvPr/>
        </p:nvSpPr>
        <p:spPr>
          <a:xfrm>
            <a:off x="5633740" y="3327960"/>
            <a:ext cx="191572"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000" b="1" dirty="0">
                <a:solidFill>
                  <a:srgbClr val="272525"/>
                </a:solidFill>
                <a:latin typeface="Barlow Bold" pitchFamily="34" charset="0"/>
              </a:rPr>
              <a:t>15</a:t>
            </a:r>
            <a:endParaRPr lang="en-US" sz="2000" dirty="0"/>
          </a:p>
        </p:txBody>
      </p:sp>
      <p:sp>
        <p:nvSpPr>
          <p:cNvPr id="32" name="Text 10">
            <a:extLst>
              <a:ext uri="{FF2B5EF4-FFF2-40B4-BE49-F238E27FC236}">
                <a16:creationId xmlns:a16="http://schemas.microsoft.com/office/drawing/2014/main" id="{0173E71B-878C-21AF-71FB-181DB49E3D3F}"/>
              </a:ext>
            </a:extLst>
          </p:cNvPr>
          <p:cNvSpPr/>
          <p:nvPr/>
        </p:nvSpPr>
        <p:spPr>
          <a:xfrm>
            <a:off x="6921163" y="3264369"/>
            <a:ext cx="2865239"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00"/>
              </a:lnSpc>
              <a:buNone/>
            </a:pPr>
            <a:r>
              <a:rPr lang="en-US" sz="2200" b="1" dirty="0">
                <a:solidFill>
                  <a:schemeClr val="tx2"/>
                </a:solidFill>
                <a:latin typeface="Barlow Bold" pitchFamily="34" charset="0"/>
                <a:ea typeface="Barlow Bold" pitchFamily="34" charset="-122"/>
                <a:cs typeface="Barlow Bold" pitchFamily="34" charset="-120"/>
              </a:rPr>
              <a:t>Código </a:t>
            </a:r>
            <a:r>
              <a:rPr lang="en-US" sz="2200" b="1" dirty="0" err="1">
                <a:solidFill>
                  <a:schemeClr val="tx2"/>
                </a:solidFill>
                <a:latin typeface="Barlow Bold" pitchFamily="34" charset="0"/>
                <a:ea typeface="Barlow Bold" pitchFamily="34" charset="-122"/>
                <a:cs typeface="Barlow Bold" pitchFamily="34" charset="-120"/>
              </a:rPr>
              <a:t>Cufe</a:t>
            </a:r>
            <a:endParaRPr lang="en-US" sz="2200" dirty="0">
              <a:solidFill>
                <a:schemeClr val="tx2"/>
              </a:solidFill>
            </a:endParaRPr>
          </a:p>
        </p:txBody>
      </p:sp>
      <p:sp>
        <p:nvSpPr>
          <p:cNvPr id="33" name="Text 11">
            <a:extLst>
              <a:ext uri="{FF2B5EF4-FFF2-40B4-BE49-F238E27FC236}">
                <a16:creationId xmlns:a16="http://schemas.microsoft.com/office/drawing/2014/main" id="{9A3E8AA8-6A36-4A38-0D9C-1EA4BD1D1B78}"/>
              </a:ext>
            </a:extLst>
          </p:cNvPr>
          <p:cNvSpPr/>
          <p:nvPr/>
        </p:nvSpPr>
        <p:spPr>
          <a:xfrm>
            <a:off x="6905664" y="3670027"/>
            <a:ext cx="5263026" cy="356235"/>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s-MX" sz="1200" dirty="0">
                <a:solidFill>
                  <a:srgbClr val="272525"/>
                </a:solidFill>
                <a:latin typeface="Montserrat" pitchFamily="34" charset="0"/>
                <a:ea typeface="Montserrat" pitchFamily="34" charset="-122"/>
                <a:cs typeface="Montserrat" pitchFamily="34" charset="-120"/>
              </a:rPr>
              <a:t>El Código Único de Factura Electrónica -CUFE-. </a:t>
            </a:r>
            <a:endParaRPr lang="en-US" sz="1200" dirty="0"/>
          </a:p>
        </p:txBody>
      </p:sp>
      <p:pic>
        <p:nvPicPr>
          <p:cNvPr id="42" name="Imagen 41">
            <a:extLst>
              <a:ext uri="{FF2B5EF4-FFF2-40B4-BE49-F238E27FC236}">
                <a16:creationId xmlns:a16="http://schemas.microsoft.com/office/drawing/2014/main" id="{84E2A45A-3111-B630-9A98-B824EFA9251B}"/>
              </a:ext>
            </a:extLst>
          </p:cNvPr>
          <p:cNvPicPr>
            <a:picLocks noChangeAspect="1"/>
          </p:cNvPicPr>
          <p:nvPr/>
        </p:nvPicPr>
        <p:blipFill>
          <a:blip r:embed="rId3"/>
          <a:stretch>
            <a:fillRect/>
          </a:stretch>
        </p:blipFill>
        <p:spPr>
          <a:xfrm>
            <a:off x="94023" y="318933"/>
            <a:ext cx="5208605" cy="6062395"/>
          </a:xfrm>
          <a:prstGeom prst="rect">
            <a:avLst/>
          </a:prstGeom>
        </p:spPr>
      </p:pic>
      <p:sp>
        <p:nvSpPr>
          <p:cNvPr id="2" name="Text 0">
            <a:extLst>
              <a:ext uri="{FF2B5EF4-FFF2-40B4-BE49-F238E27FC236}">
                <a16:creationId xmlns:a16="http://schemas.microsoft.com/office/drawing/2014/main" id="{D7B9D297-3F63-BC44-B863-0D4B453C6DAD}"/>
              </a:ext>
            </a:extLst>
          </p:cNvPr>
          <p:cNvSpPr/>
          <p:nvPr/>
        </p:nvSpPr>
        <p:spPr>
          <a:xfrm>
            <a:off x="5508008" y="494366"/>
            <a:ext cx="6706135" cy="734642"/>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4900"/>
              </a:lnSpc>
              <a:buNone/>
            </a:pPr>
            <a:r>
              <a:rPr lang="en-US" sz="2800" b="1" dirty="0">
                <a:solidFill>
                  <a:srgbClr val="7068F4"/>
                </a:solidFill>
                <a:latin typeface="Barlow Bold" pitchFamily="34" charset="0"/>
                <a:ea typeface="Barlow Bold" pitchFamily="34" charset="-122"/>
                <a:cs typeface="Barlow Bold" pitchFamily="34" charset="-120"/>
              </a:rPr>
              <a:t>Requisitos de Forma y Condiciones de Emisión</a:t>
            </a:r>
            <a:endParaRPr lang="en-US" sz="2800" dirty="0"/>
          </a:p>
        </p:txBody>
      </p:sp>
      <p:sp>
        <p:nvSpPr>
          <p:cNvPr id="3" name="Shape 8">
            <a:extLst>
              <a:ext uri="{FF2B5EF4-FFF2-40B4-BE49-F238E27FC236}">
                <a16:creationId xmlns:a16="http://schemas.microsoft.com/office/drawing/2014/main" id="{5F30B866-148F-5C05-59BE-DDADC4C5AE79}"/>
              </a:ext>
            </a:extLst>
          </p:cNvPr>
          <p:cNvSpPr/>
          <p:nvPr/>
        </p:nvSpPr>
        <p:spPr>
          <a:xfrm>
            <a:off x="5485865" y="4455379"/>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sz="1200"/>
          </a:p>
        </p:txBody>
      </p:sp>
      <p:sp>
        <p:nvSpPr>
          <p:cNvPr id="4" name="Text 9">
            <a:extLst>
              <a:ext uri="{FF2B5EF4-FFF2-40B4-BE49-F238E27FC236}">
                <a16:creationId xmlns:a16="http://schemas.microsoft.com/office/drawing/2014/main" id="{389B0752-9AB2-20AD-8048-E52CCA95142A}"/>
              </a:ext>
            </a:extLst>
          </p:cNvPr>
          <p:cNvSpPr/>
          <p:nvPr/>
        </p:nvSpPr>
        <p:spPr>
          <a:xfrm>
            <a:off x="5633740" y="4528007"/>
            <a:ext cx="191572"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000" b="1" dirty="0">
                <a:solidFill>
                  <a:srgbClr val="272525"/>
                </a:solidFill>
                <a:latin typeface="Barlow Bold" pitchFamily="34" charset="0"/>
              </a:rPr>
              <a:t>16</a:t>
            </a:r>
            <a:endParaRPr lang="en-US" sz="2000" dirty="0"/>
          </a:p>
        </p:txBody>
      </p:sp>
      <p:sp>
        <p:nvSpPr>
          <p:cNvPr id="5" name="Shape 7">
            <a:extLst>
              <a:ext uri="{FF2B5EF4-FFF2-40B4-BE49-F238E27FC236}">
                <a16:creationId xmlns:a16="http://schemas.microsoft.com/office/drawing/2014/main" id="{D7B24340-EE13-44F5-A99C-53B6BE4AFF2F}"/>
              </a:ext>
            </a:extLst>
          </p:cNvPr>
          <p:cNvSpPr/>
          <p:nvPr/>
        </p:nvSpPr>
        <p:spPr>
          <a:xfrm>
            <a:off x="5953840" y="4651019"/>
            <a:ext cx="758309" cy="30480"/>
          </a:xfrm>
          <a:prstGeom prst="roundRect">
            <a:avLst>
              <a:gd name="adj" fmla="val 639750"/>
            </a:avLst>
          </a:prstGeom>
          <a:solidFill>
            <a:srgbClr val="C1C3D0"/>
          </a:solidFill>
          <a:ln/>
        </p:spPr>
        <p:txBody>
          <a:bodyPr/>
          <a:lstStyle/>
          <a:p>
            <a:endParaRPr lang="es-CO"/>
          </a:p>
        </p:txBody>
      </p:sp>
      <p:sp>
        <p:nvSpPr>
          <p:cNvPr id="6" name="Text 10">
            <a:extLst>
              <a:ext uri="{FF2B5EF4-FFF2-40B4-BE49-F238E27FC236}">
                <a16:creationId xmlns:a16="http://schemas.microsoft.com/office/drawing/2014/main" id="{9C5AD479-9593-EE55-20DF-A3C9B56654B8}"/>
              </a:ext>
            </a:extLst>
          </p:cNvPr>
          <p:cNvSpPr/>
          <p:nvPr/>
        </p:nvSpPr>
        <p:spPr>
          <a:xfrm>
            <a:off x="6921162" y="4455379"/>
            <a:ext cx="2865239"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00"/>
              </a:lnSpc>
              <a:buNone/>
            </a:pPr>
            <a:r>
              <a:rPr lang="en-US" sz="2200" b="1" dirty="0">
                <a:solidFill>
                  <a:schemeClr val="tx2"/>
                </a:solidFill>
                <a:latin typeface="Barlow Bold" pitchFamily="34" charset="0"/>
                <a:ea typeface="Barlow Bold" pitchFamily="34" charset="-122"/>
                <a:cs typeface="Barlow Bold" pitchFamily="34" charset="-120"/>
              </a:rPr>
              <a:t>Código QR</a:t>
            </a:r>
            <a:endParaRPr lang="en-US" sz="2200" dirty="0">
              <a:solidFill>
                <a:schemeClr val="tx2"/>
              </a:solidFill>
            </a:endParaRPr>
          </a:p>
        </p:txBody>
      </p:sp>
      <p:sp>
        <p:nvSpPr>
          <p:cNvPr id="7" name="Text 11">
            <a:extLst>
              <a:ext uri="{FF2B5EF4-FFF2-40B4-BE49-F238E27FC236}">
                <a16:creationId xmlns:a16="http://schemas.microsoft.com/office/drawing/2014/main" id="{5FE6F2F0-8897-1FA1-1988-D81C5B53EBC4}"/>
              </a:ext>
            </a:extLst>
          </p:cNvPr>
          <p:cNvSpPr/>
          <p:nvPr/>
        </p:nvSpPr>
        <p:spPr>
          <a:xfrm>
            <a:off x="6905664" y="4843210"/>
            <a:ext cx="5263026" cy="356235"/>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s-MX" sz="1200" dirty="0">
                <a:solidFill>
                  <a:srgbClr val="272525"/>
                </a:solidFill>
                <a:latin typeface="Montserrat" pitchFamily="34" charset="0"/>
                <a:ea typeface="Montserrat" pitchFamily="34" charset="-122"/>
                <a:cs typeface="Montserrat" pitchFamily="34" charset="-120"/>
              </a:rPr>
              <a:t>La dirección de internet en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Unidad Administrativa Especial Dirección de Impuestos y Aduanas Nacionales -DIAN en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que se encuentra información de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factura electrónica de venta contenida en el código QR de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representación grafica,</a:t>
            </a:r>
            <a:endParaRPr lang="en-US" sz="1200" dirty="0"/>
          </a:p>
        </p:txBody>
      </p:sp>
    </p:spTree>
    <p:extLst>
      <p:ext uri="{BB962C8B-B14F-4D97-AF65-F5344CB8AC3E}">
        <p14:creationId xmlns:p14="http://schemas.microsoft.com/office/powerpoint/2010/main" val="2140325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0"/>
                            </p:stCondLst>
                            <p:childTnLst>
                              <p:par>
                                <p:cTn id="11" presetID="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2000"/>
                                        <p:tgtEl>
                                          <p:spTgt spid="3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circle(in)">
                                      <p:cBhvr>
                                        <p:cTn id="46" dur="2000"/>
                                        <p:tgtEl>
                                          <p:spTgt spid="3"/>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2500"/>
                            </p:stCondLst>
                            <p:childTnLst>
                              <p:par>
                                <p:cTn id="54" presetID="2" presetClass="entr" presetSubtype="2"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1+#ppt_w/2"/>
                                          </p:val>
                                        </p:tav>
                                        <p:tav tm="100000">
                                          <p:val>
                                            <p:strVal val="#ppt_x"/>
                                          </p:val>
                                        </p:tav>
                                      </p:tavLst>
                                    </p:anim>
                                    <p:anim calcmode="lin" valueType="num">
                                      <p:cBhvr additive="base">
                                        <p:cTn id="57" dur="500" fill="hold"/>
                                        <p:tgtEl>
                                          <p:spTgt spid="6"/>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28" grpId="0" animBg="1"/>
      <p:bldP spid="30" grpId="0" animBg="1"/>
      <p:bldP spid="31" grpId="0" animBg="1"/>
      <p:bldP spid="32" grpId="0" animBg="1"/>
      <p:bldP spid="33" grpId="0" animBg="1"/>
      <p:bldP spid="3" grpId="0" animBg="1"/>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8EDE9AA7-7AF7-B21E-EEF0-CDD504C5F75D}"/>
            </a:ext>
          </a:extLst>
        </p:cNvPr>
        <p:cNvGrpSpPr/>
        <p:nvPr/>
      </p:nvGrpSpPr>
      <p:grpSpPr>
        <a:xfrm>
          <a:off x="0" y="0"/>
          <a:ext cx="0" cy="0"/>
          <a:chOff x="0" y="0"/>
          <a:chExt cx="0" cy="0"/>
        </a:xfrm>
      </p:grpSpPr>
      <p:sp>
        <p:nvSpPr>
          <p:cNvPr id="14" name="Shape 1">
            <a:extLst>
              <a:ext uri="{FF2B5EF4-FFF2-40B4-BE49-F238E27FC236}">
                <a16:creationId xmlns:a16="http://schemas.microsoft.com/office/drawing/2014/main" id="{DD34ADBD-502A-B206-D076-45C312AF3794}"/>
              </a:ext>
            </a:extLst>
          </p:cNvPr>
          <p:cNvSpPr/>
          <p:nvPr/>
        </p:nvSpPr>
        <p:spPr>
          <a:xfrm>
            <a:off x="5714346" y="1668542"/>
            <a:ext cx="30480" cy="5271254"/>
          </a:xfrm>
          <a:prstGeom prst="roundRect">
            <a:avLst>
              <a:gd name="adj" fmla="val 639750"/>
            </a:avLst>
          </a:prstGeom>
          <a:solidFill>
            <a:srgbClr val="C1C3D0"/>
          </a:solidFill>
          <a:ln/>
        </p:spPr>
        <p:txBody>
          <a:bodyPr/>
          <a:lstStyle/>
          <a:p>
            <a:endParaRPr lang="es-CO"/>
          </a:p>
        </p:txBody>
      </p:sp>
      <p:sp>
        <p:nvSpPr>
          <p:cNvPr id="15" name="Shape 2">
            <a:extLst>
              <a:ext uri="{FF2B5EF4-FFF2-40B4-BE49-F238E27FC236}">
                <a16:creationId xmlns:a16="http://schemas.microsoft.com/office/drawing/2014/main" id="{F7F555AC-3671-320D-8331-CD21AF56C834}"/>
              </a:ext>
            </a:extLst>
          </p:cNvPr>
          <p:cNvSpPr/>
          <p:nvPr/>
        </p:nvSpPr>
        <p:spPr>
          <a:xfrm>
            <a:off x="5942827" y="2140744"/>
            <a:ext cx="758309" cy="30480"/>
          </a:xfrm>
          <a:prstGeom prst="roundRect">
            <a:avLst>
              <a:gd name="adj" fmla="val 639750"/>
            </a:avLst>
          </a:prstGeom>
          <a:solidFill>
            <a:srgbClr val="C1C3D0"/>
          </a:solidFill>
          <a:ln/>
        </p:spPr>
        <p:txBody>
          <a:bodyPr/>
          <a:lstStyle/>
          <a:p>
            <a:endParaRPr lang="es-CO"/>
          </a:p>
        </p:txBody>
      </p:sp>
      <p:sp>
        <p:nvSpPr>
          <p:cNvPr id="19" name="Shape 3">
            <a:extLst>
              <a:ext uri="{FF2B5EF4-FFF2-40B4-BE49-F238E27FC236}">
                <a16:creationId xmlns:a16="http://schemas.microsoft.com/office/drawing/2014/main" id="{F76169D9-C272-E3CB-E350-10740D263907}"/>
              </a:ext>
            </a:extLst>
          </p:cNvPr>
          <p:cNvSpPr/>
          <p:nvPr/>
        </p:nvSpPr>
        <p:spPr>
          <a:xfrm>
            <a:off x="5485865" y="1912263"/>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a:p>
        </p:txBody>
      </p:sp>
      <p:sp>
        <p:nvSpPr>
          <p:cNvPr id="23" name="Text 4">
            <a:extLst>
              <a:ext uri="{FF2B5EF4-FFF2-40B4-BE49-F238E27FC236}">
                <a16:creationId xmlns:a16="http://schemas.microsoft.com/office/drawing/2014/main" id="{37E83960-1C6A-B6DB-39D5-80CF56DA7164}"/>
              </a:ext>
            </a:extLst>
          </p:cNvPr>
          <p:cNvSpPr/>
          <p:nvPr/>
        </p:nvSpPr>
        <p:spPr>
          <a:xfrm>
            <a:off x="5668983" y="1984891"/>
            <a:ext cx="121087"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0"/>
              </a:lnSpc>
            </a:pPr>
            <a:r>
              <a:rPr lang="en-US" sz="2000" b="1" dirty="0">
                <a:solidFill>
                  <a:srgbClr val="272525"/>
                </a:solidFill>
                <a:latin typeface="Barlow Bold" pitchFamily="34" charset="0"/>
              </a:rPr>
              <a:t>18</a:t>
            </a:r>
          </a:p>
        </p:txBody>
      </p:sp>
      <p:sp>
        <p:nvSpPr>
          <p:cNvPr id="27" name="Text 5">
            <a:extLst>
              <a:ext uri="{FF2B5EF4-FFF2-40B4-BE49-F238E27FC236}">
                <a16:creationId xmlns:a16="http://schemas.microsoft.com/office/drawing/2014/main" id="{9D239B9A-C277-2B82-32CA-AAB3FDAE59BC}"/>
              </a:ext>
            </a:extLst>
          </p:cNvPr>
          <p:cNvSpPr/>
          <p:nvPr/>
        </p:nvSpPr>
        <p:spPr>
          <a:xfrm>
            <a:off x="6921163" y="1885117"/>
            <a:ext cx="3250287"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r>
              <a:rPr lang="en-US" sz="2200" b="1" dirty="0">
                <a:solidFill>
                  <a:schemeClr val="tx2"/>
                </a:solidFill>
                <a:latin typeface="Barlow Bold" pitchFamily="34" charset="0"/>
                <a:ea typeface="Barlow Bold" pitchFamily="34" charset="-122"/>
                <a:cs typeface="Barlow Bold" pitchFamily="34" charset="-120"/>
              </a:rPr>
              <a:t>Datos del </a:t>
            </a:r>
            <a:r>
              <a:rPr lang="en-US" sz="2200" b="1" dirty="0" err="1">
                <a:solidFill>
                  <a:schemeClr val="tx2"/>
                </a:solidFill>
                <a:latin typeface="Barlow Bold" pitchFamily="34" charset="0"/>
                <a:ea typeface="Barlow Bold" pitchFamily="34" charset="-122"/>
                <a:cs typeface="Barlow Bold" pitchFamily="34" charset="-120"/>
              </a:rPr>
              <a:t>fabricante</a:t>
            </a:r>
            <a:r>
              <a:rPr lang="en-US" sz="2200" b="1" dirty="0">
                <a:solidFill>
                  <a:schemeClr val="tx2"/>
                </a:solidFill>
                <a:latin typeface="Barlow Bold" pitchFamily="34" charset="0"/>
                <a:ea typeface="Barlow Bold" pitchFamily="34" charset="-122"/>
                <a:cs typeface="Barlow Bold" pitchFamily="34" charset="-120"/>
              </a:rPr>
              <a:t> del software</a:t>
            </a:r>
          </a:p>
        </p:txBody>
      </p:sp>
      <p:sp>
        <p:nvSpPr>
          <p:cNvPr id="28" name="Text 6">
            <a:extLst>
              <a:ext uri="{FF2B5EF4-FFF2-40B4-BE49-F238E27FC236}">
                <a16:creationId xmlns:a16="http://schemas.microsoft.com/office/drawing/2014/main" id="{C22A90A1-1E27-7F4E-5181-1EEFD9B23935}"/>
              </a:ext>
            </a:extLst>
          </p:cNvPr>
          <p:cNvSpPr/>
          <p:nvPr/>
        </p:nvSpPr>
        <p:spPr>
          <a:xfrm>
            <a:off x="6905664" y="2243620"/>
            <a:ext cx="5192313" cy="693420"/>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s-MX" sz="1400" dirty="0">
                <a:solidFill>
                  <a:srgbClr val="272525"/>
                </a:solidFill>
                <a:latin typeface="Montserrat" pitchFamily="34" charset="0"/>
                <a:ea typeface="Montserrat" pitchFamily="34" charset="-122"/>
                <a:cs typeface="Montserrat" pitchFamily="34" charset="-120"/>
              </a:rPr>
              <a:t>Apellidos y nombre a razón social y Número de Identificación Tributaria -NIT, del fabricante del software, el nombre del software</a:t>
            </a:r>
          </a:p>
        </p:txBody>
      </p:sp>
      <p:sp>
        <p:nvSpPr>
          <p:cNvPr id="29" name="Shape 7">
            <a:extLst>
              <a:ext uri="{FF2B5EF4-FFF2-40B4-BE49-F238E27FC236}">
                <a16:creationId xmlns:a16="http://schemas.microsoft.com/office/drawing/2014/main" id="{E5A8F026-60D0-9B66-365C-E6496C0CB866}"/>
              </a:ext>
            </a:extLst>
          </p:cNvPr>
          <p:cNvSpPr/>
          <p:nvPr/>
        </p:nvSpPr>
        <p:spPr>
          <a:xfrm>
            <a:off x="5973307" y="4686777"/>
            <a:ext cx="758309" cy="30480"/>
          </a:xfrm>
          <a:prstGeom prst="roundRect">
            <a:avLst>
              <a:gd name="adj" fmla="val 639750"/>
            </a:avLst>
          </a:prstGeom>
          <a:solidFill>
            <a:srgbClr val="C1C3D0"/>
          </a:solidFill>
          <a:ln/>
        </p:spPr>
        <p:txBody>
          <a:bodyPr/>
          <a:lstStyle/>
          <a:p>
            <a:endParaRPr lang="es-CO"/>
          </a:p>
        </p:txBody>
      </p:sp>
      <p:sp>
        <p:nvSpPr>
          <p:cNvPr id="30" name="Shape 8">
            <a:extLst>
              <a:ext uri="{FF2B5EF4-FFF2-40B4-BE49-F238E27FC236}">
                <a16:creationId xmlns:a16="http://schemas.microsoft.com/office/drawing/2014/main" id="{685E3098-9D0F-A98D-A9B9-8DBD5E459F07}"/>
              </a:ext>
            </a:extLst>
          </p:cNvPr>
          <p:cNvSpPr/>
          <p:nvPr/>
        </p:nvSpPr>
        <p:spPr>
          <a:xfrm>
            <a:off x="5485865" y="4498091"/>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sz="1200"/>
          </a:p>
        </p:txBody>
      </p:sp>
      <p:sp>
        <p:nvSpPr>
          <p:cNvPr id="31" name="Text 9">
            <a:extLst>
              <a:ext uri="{FF2B5EF4-FFF2-40B4-BE49-F238E27FC236}">
                <a16:creationId xmlns:a16="http://schemas.microsoft.com/office/drawing/2014/main" id="{0E448CCD-328E-81B0-8213-0DBE02C23265}"/>
              </a:ext>
            </a:extLst>
          </p:cNvPr>
          <p:cNvSpPr/>
          <p:nvPr/>
        </p:nvSpPr>
        <p:spPr>
          <a:xfrm>
            <a:off x="5633740" y="4570719"/>
            <a:ext cx="191572"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000" b="1" dirty="0">
                <a:solidFill>
                  <a:srgbClr val="272525"/>
                </a:solidFill>
                <a:latin typeface="Barlow Bold" pitchFamily="34" charset="0"/>
              </a:rPr>
              <a:t>18</a:t>
            </a:r>
            <a:endParaRPr lang="en-US" sz="2000" dirty="0"/>
          </a:p>
        </p:txBody>
      </p:sp>
      <p:sp>
        <p:nvSpPr>
          <p:cNvPr id="32" name="Text 10">
            <a:extLst>
              <a:ext uri="{FF2B5EF4-FFF2-40B4-BE49-F238E27FC236}">
                <a16:creationId xmlns:a16="http://schemas.microsoft.com/office/drawing/2014/main" id="{F0CDC94F-0E11-1975-7D84-F5A32FD1A4B4}"/>
              </a:ext>
            </a:extLst>
          </p:cNvPr>
          <p:cNvSpPr/>
          <p:nvPr/>
        </p:nvSpPr>
        <p:spPr>
          <a:xfrm>
            <a:off x="6921163" y="4361022"/>
            <a:ext cx="2865239"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00"/>
              </a:lnSpc>
              <a:buNone/>
            </a:pPr>
            <a:r>
              <a:rPr lang="en-US" sz="2200" b="1" dirty="0" err="1">
                <a:solidFill>
                  <a:schemeClr val="tx2"/>
                </a:solidFill>
                <a:latin typeface="Barlow Bold" pitchFamily="34" charset="0"/>
                <a:ea typeface="Barlow Bold" pitchFamily="34" charset="-122"/>
                <a:cs typeface="Barlow Bold" pitchFamily="34" charset="-120"/>
              </a:rPr>
              <a:t>Proveedor</a:t>
            </a:r>
            <a:r>
              <a:rPr lang="en-US" sz="2200" b="1" dirty="0">
                <a:solidFill>
                  <a:schemeClr val="tx2"/>
                </a:solidFill>
                <a:latin typeface="Barlow Bold" pitchFamily="34" charset="0"/>
                <a:ea typeface="Barlow Bold" pitchFamily="34" charset="-122"/>
                <a:cs typeface="Barlow Bold" pitchFamily="34" charset="-120"/>
              </a:rPr>
              <a:t> </a:t>
            </a:r>
            <a:r>
              <a:rPr lang="en-US" sz="2200" b="1" dirty="0" err="1">
                <a:solidFill>
                  <a:schemeClr val="tx2"/>
                </a:solidFill>
                <a:latin typeface="Barlow Bold" pitchFamily="34" charset="0"/>
                <a:ea typeface="Barlow Bold" pitchFamily="34" charset="-122"/>
                <a:cs typeface="Barlow Bold" pitchFamily="34" charset="-120"/>
              </a:rPr>
              <a:t>tecnológico</a:t>
            </a:r>
            <a:endParaRPr lang="en-US" sz="2200" dirty="0">
              <a:solidFill>
                <a:schemeClr val="tx2"/>
              </a:solidFill>
            </a:endParaRPr>
          </a:p>
        </p:txBody>
      </p:sp>
      <p:sp>
        <p:nvSpPr>
          <p:cNvPr id="33" name="Text 11">
            <a:extLst>
              <a:ext uri="{FF2B5EF4-FFF2-40B4-BE49-F238E27FC236}">
                <a16:creationId xmlns:a16="http://schemas.microsoft.com/office/drawing/2014/main" id="{7C0C7F6C-3C6E-355E-EFD8-220D93CA0E83}"/>
              </a:ext>
            </a:extLst>
          </p:cNvPr>
          <p:cNvSpPr/>
          <p:nvPr/>
        </p:nvSpPr>
        <p:spPr>
          <a:xfrm>
            <a:off x="6905664" y="4766680"/>
            <a:ext cx="5263026" cy="356235"/>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s-MX" sz="1200" dirty="0">
                <a:solidFill>
                  <a:srgbClr val="272525"/>
                </a:solidFill>
                <a:latin typeface="Montserrat" pitchFamily="34" charset="0"/>
                <a:ea typeface="Montserrat" pitchFamily="34" charset="-122"/>
                <a:cs typeface="Montserrat" pitchFamily="34" charset="-120"/>
              </a:rPr>
              <a:t>Apellidos y nombre a razón social y Número de Identificación Tributaria -NIT, el proveedor tecnológico si lo tuviere</a:t>
            </a:r>
            <a:endParaRPr lang="en-US" sz="1200" dirty="0">
              <a:solidFill>
                <a:srgbClr val="272525"/>
              </a:solidFill>
              <a:latin typeface="Montserrat" pitchFamily="34" charset="0"/>
              <a:ea typeface="Montserrat" pitchFamily="34" charset="-122"/>
              <a:cs typeface="Montserrat" pitchFamily="34" charset="-120"/>
            </a:endParaRPr>
          </a:p>
        </p:txBody>
      </p:sp>
      <p:pic>
        <p:nvPicPr>
          <p:cNvPr id="42" name="Imagen 41">
            <a:extLst>
              <a:ext uri="{FF2B5EF4-FFF2-40B4-BE49-F238E27FC236}">
                <a16:creationId xmlns:a16="http://schemas.microsoft.com/office/drawing/2014/main" id="{BADCB5F8-2D19-8C55-2E51-138E2D93641B}"/>
              </a:ext>
            </a:extLst>
          </p:cNvPr>
          <p:cNvPicPr>
            <a:picLocks noChangeAspect="1"/>
          </p:cNvPicPr>
          <p:nvPr/>
        </p:nvPicPr>
        <p:blipFill>
          <a:blip r:embed="rId3"/>
          <a:stretch>
            <a:fillRect/>
          </a:stretch>
        </p:blipFill>
        <p:spPr>
          <a:xfrm>
            <a:off x="94023" y="318933"/>
            <a:ext cx="5208605" cy="6062395"/>
          </a:xfrm>
          <a:prstGeom prst="rect">
            <a:avLst/>
          </a:prstGeom>
        </p:spPr>
      </p:pic>
      <p:sp>
        <p:nvSpPr>
          <p:cNvPr id="2" name="Text 0">
            <a:extLst>
              <a:ext uri="{FF2B5EF4-FFF2-40B4-BE49-F238E27FC236}">
                <a16:creationId xmlns:a16="http://schemas.microsoft.com/office/drawing/2014/main" id="{9B73F206-3956-0247-5FA3-67BCB1EE6543}"/>
              </a:ext>
            </a:extLst>
          </p:cNvPr>
          <p:cNvSpPr/>
          <p:nvPr/>
        </p:nvSpPr>
        <p:spPr>
          <a:xfrm>
            <a:off x="5508008" y="494366"/>
            <a:ext cx="6706135" cy="734642"/>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4900"/>
              </a:lnSpc>
              <a:buNone/>
            </a:pPr>
            <a:r>
              <a:rPr lang="en-US" sz="2800" b="1" dirty="0">
                <a:solidFill>
                  <a:srgbClr val="7068F4"/>
                </a:solidFill>
                <a:latin typeface="Barlow Bold" pitchFamily="34" charset="0"/>
                <a:ea typeface="Barlow Bold" pitchFamily="34" charset="-122"/>
                <a:cs typeface="Barlow Bold" pitchFamily="34" charset="-120"/>
              </a:rPr>
              <a:t>Requisitos de Forma y Condiciones de Emisión</a:t>
            </a:r>
            <a:endParaRPr lang="en-US" sz="2800" dirty="0"/>
          </a:p>
        </p:txBody>
      </p:sp>
    </p:spTree>
    <p:extLst>
      <p:ext uri="{BB962C8B-B14F-4D97-AF65-F5344CB8AC3E}">
        <p14:creationId xmlns:p14="http://schemas.microsoft.com/office/powerpoint/2010/main" val="13723116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0"/>
                            </p:stCondLst>
                            <p:childTnLst>
                              <p:par>
                                <p:cTn id="11" presetID="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2000"/>
                                        <p:tgtEl>
                                          <p:spTgt spid="3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28" grpId="0" animBg="1"/>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8A48E742-6ADA-B873-E59D-3EDDDBE20DFD}"/>
            </a:ext>
          </a:extLst>
        </p:cNvPr>
        <p:cNvGrpSpPr/>
        <p:nvPr/>
      </p:nvGrpSpPr>
      <p:grpSpPr>
        <a:xfrm>
          <a:off x="0" y="0"/>
          <a:ext cx="0" cy="0"/>
          <a:chOff x="0" y="0"/>
          <a:chExt cx="0" cy="0"/>
        </a:xfrm>
      </p:grpSpPr>
      <p:sp>
        <p:nvSpPr>
          <p:cNvPr id="14" name="Shape 1">
            <a:extLst>
              <a:ext uri="{FF2B5EF4-FFF2-40B4-BE49-F238E27FC236}">
                <a16:creationId xmlns:a16="http://schemas.microsoft.com/office/drawing/2014/main" id="{2C226B3D-00E3-C420-F669-234B139CCE8D}"/>
              </a:ext>
            </a:extLst>
          </p:cNvPr>
          <p:cNvSpPr/>
          <p:nvPr/>
        </p:nvSpPr>
        <p:spPr>
          <a:xfrm>
            <a:off x="5714346" y="1668542"/>
            <a:ext cx="30480" cy="5271254"/>
          </a:xfrm>
          <a:prstGeom prst="roundRect">
            <a:avLst>
              <a:gd name="adj" fmla="val 639750"/>
            </a:avLst>
          </a:prstGeom>
          <a:solidFill>
            <a:srgbClr val="C1C3D0"/>
          </a:solidFill>
          <a:ln/>
        </p:spPr>
        <p:txBody>
          <a:bodyPr/>
          <a:lstStyle/>
          <a:p>
            <a:endParaRPr lang="es-CO"/>
          </a:p>
        </p:txBody>
      </p:sp>
      <p:sp>
        <p:nvSpPr>
          <p:cNvPr id="15" name="Shape 2">
            <a:extLst>
              <a:ext uri="{FF2B5EF4-FFF2-40B4-BE49-F238E27FC236}">
                <a16:creationId xmlns:a16="http://schemas.microsoft.com/office/drawing/2014/main" id="{EE173B2B-EA3C-E7F6-42F0-3DC7359EBDCE}"/>
              </a:ext>
            </a:extLst>
          </p:cNvPr>
          <p:cNvSpPr/>
          <p:nvPr/>
        </p:nvSpPr>
        <p:spPr>
          <a:xfrm>
            <a:off x="6068021" y="1787592"/>
            <a:ext cx="758309" cy="30480"/>
          </a:xfrm>
          <a:prstGeom prst="roundRect">
            <a:avLst>
              <a:gd name="adj" fmla="val 639750"/>
            </a:avLst>
          </a:prstGeom>
          <a:solidFill>
            <a:srgbClr val="C1C3D0"/>
          </a:solidFill>
          <a:ln/>
        </p:spPr>
        <p:txBody>
          <a:bodyPr/>
          <a:lstStyle/>
          <a:p>
            <a:endParaRPr lang="es-CO"/>
          </a:p>
        </p:txBody>
      </p:sp>
      <p:sp>
        <p:nvSpPr>
          <p:cNvPr id="19" name="Shape 3">
            <a:extLst>
              <a:ext uri="{FF2B5EF4-FFF2-40B4-BE49-F238E27FC236}">
                <a16:creationId xmlns:a16="http://schemas.microsoft.com/office/drawing/2014/main" id="{B1168A3A-F64C-6B10-8C04-63B8BA78C5FD}"/>
              </a:ext>
            </a:extLst>
          </p:cNvPr>
          <p:cNvSpPr/>
          <p:nvPr/>
        </p:nvSpPr>
        <p:spPr>
          <a:xfrm>
            <a:off x="5485865" y="1609475"/>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a:p>
        </p:txBody>
      </p:sp>
      <p:sp>
        <p:nvSpPr>
          <p:cNvPr id="23" name="Text 4">
            <a:extLst>
              <a:ext uri="{FF2B5EF4-FFF2-40B4-BE49-F238E27FC236}">
                <a16:creationId xmlns:a16="http://schemas.microsoft.com/office/drawing/2014/main" id="{17C1B11B-CCB6-3E68-F457-4792A2C40335}"/>
              </a:ext>
            </a:extLst>
          </p:cNvPr>
          <p:cNvSpPr/>
          <p:nvPr/>
        </p:nvSpPr>
        <p:spPr>
          <a:xfrm>
            <a:off x="5668983" y="1682103"/>
            <a:ext cx="121087"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0"/>
              </a:lnSpc>
            </a:pPr>
            <a:r>
              <a:rPr lang="en-US" sz="2000" b="1" dirty="0">
                <a:solidFill>
                  <a:srgbClr val="272525"/>
                </a:solidFill>
                <a:latin typeface="Barlow Bold" pitchFamily="34" charset="0"/>
              </a:rPr>
              <a:t>4</a:t>
            </a:r>
          </a:p>
        </p:txBody>
      </p:sp>
      <p:sp>
        <p:nvSpPr>
          <p:cNvPr id="27" name="Text 5">
            <a:extLst>
              <a:ext uri="{FF2B5EF4-FFF2-40B4-BE49-F238E27FC236}">
                <a16:creationId xmlns:a16="http://schemas.microsoft.com/office/drawing/2014/main" id="{EC1F47AC-9FEC-5A20-526F-B2429569C54E}"/>
              </a:ext>
            </a:extLst>
          </p:cNvPr>
          <p:cNvSpPr/>
          <p:nvPr/>
        </p:nvSpPr>
        <p:spPr>
          <a:xfrm>
            <a:off x="6945671" y="1609475"/>
            <a:ext cx="3250287"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r>
              <a:rPr lang="en-US" sz="2200" b="1" dirty="0" err="1">
                <a:solidFill>
                  <a:schemeClr val="tx2"/>
                </a:solidFill>
                <a:latin typeface="Barlow Bold" pitchFamily="34" charset="0"/>
                <a:ea typeface="Barlow Bold" pitchFamily="34" charset="-122"/>
                <a:cs typeface="Barlow Bold" pitchFamily="34" charset="-120"/>
              </a:rPr>
              <a:t>Número</a:t>
            </a:r>
            <a:r>
              <a:rPr lang="en-US" sz="2200" b="1" dirty="0">
                <a:solidFill>
                  <a:schemeClr val="tx2"/>
                </a:solidFill>
                <a:latin typeface="Barlow Bold" pitchFamily="34" charset="0"/>
                <a:ea typeface="Barlow Bold" pitchFamily="34" charset="-122"/>
                <a:cs typeface="Barlow Bold" pitchFamily="34" charset="-120"/>
              </a:rPr>
              <a:t> </a:t>
            </a:r>
            <a:r>
              <a:rPr lang="en-US" sz="2200" b="1" dirty="0" err="1">
                <a:solidFill>
                  <a:schemeClr val="tx2"/>
                </a:solidFill>
                <a:latin typeface="Barlow Bold" pitchFamily="34" charset="0"/>
                <a:ea typeface="Barlow Bold" pitchFamily="34" charset="-122"/>
                <a:cs typeface="Barlow Bold" pitchFamily="34" charset="-120"/>
              </a:rPr>
              <a:t>Único</a:t>
            </a:r>
            <a:r>
              <a:rPr lang="en-US" sz="2200" b="1" dirty="0">
                <a:solidFill>
                  <a:schemeClr val="tx2"/>
                </a:solidFill>
                <a:latin typeface="Barlow Bold" pitchFamily="34" charset="0"/>
                <a:ea typeface="Barlow Bold" pitchFamily="34" charset="-122"/>
                <a:cs typeface="Barlow Bold" pitchFamily="34" charset="-120"/>
              </a:rPr>
              <a:t> y </a:t>
            </a:r>
            <a:r>
              <a:rPr lang="en-US" sz="2200" b="1" dirty="0" err="1">
                <a:solidFill>
                  <a:schemeClr val="tx2"/>
                </a:solidFill>
                <a:latin typeface="Barlow Bold" pitchFamily="34" charset="0"/>
                <a:ea typeface="Barlow Bold" pitchFamily="34" charset="-122"/>
                <a:cs typeface="Barlow Bold" pitchFamily="34" charset="-120"/>
              </a:rPr>
              <a:t>Consecutivo</a:t>
            </a:r>
            <a:endParaRPr lang="en-US" sz="2200" dirty="0">
              <a:solidFill>
                <a:schemeClr val="tx2"/>
              </a:solidFill>
            </a:endParaRPr>
          </a:p>
          <a:p>
            <a:pPr>
              <a:lnSpc>
                <a:spcPts val="2800"/>
              </a:lnSpc>
            </a:pPr>
            <a:endParaRPr lang="en-US" sz="2200" b="1" dirty="0">
              <a:solidFill>
                <a:schemeClr val="tx2"/>
              </a:solidFill>
              <a:latin typeface="Barlow Bold" pitchFamily="34" charset="0"/>
              <a:ea typeface="Barlow Bold" pitchFamily="34" charset="-122"/>
              <a:cs typeface="Barlow Bold" pitchFamily="34" charset="-120"/>
            </a:endParaRPr>
          </a:p>
        </p:txBody>
      </p:sp>
      <p:sp>
        <p:nvSpPr>
          <p:cNvPr id="28" name="Text 6">
            <a:extLst>
              <a:ext uri="{FF2B5EF4-FFF2-40B4-BE49-F238E27FC236}">
                <a16:creationId xmlns:a16="http://schemas.microsoft.com/office/drawing/2014/main" id="{63CB2C7F-F811-4C16-44DC-FA7079495071}"/>
              </a:ext>
            </a:extLst>
          </p:cNvPr>
          <p:cNvSpPr/>
          <p:nvPr/>
        </p:nvSpPr>
        <p:spPr>
          <a:xfrm>
            <a:off x="6895176" y="2035500"/>
            <a:ext cx="5192313" cy="2185588"/>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s-MX" sz="1200" dirty="0">
                <a:solidFill>
                  <a:srgbClr val="272525"/>
                </a:solidFill>
                <a:latin typeface="Montserrat" pitchFamily="34" charset="0"/>
                <a:ea typeface="Montserrat" pitchFamily="34" charset="-122"/>
                <a:cs typeface="Montserrat" pitchFamily="34" charset="-120"/>
              </a:rPr>
              <a:t>Deberá </a:t>
            </a:r>
            <a:r>
              <a:rPr lang="es-MX" sz="1200" dirty="0" err="1">
                <a:solidFill>
                  <a:srgbClr val="272525"/>
                </a:solidFill>
                <a:latin typeface="Montserrat" pitchFamily="34" charset="0"/>
                <a:ea typeface="Montserrat" pitchFamily="34" charset="-122"/>
                <a:cs typeface="Montserrat" pitchFamily="34" charset="-120"/>
              </a:rPr>
              <a:t>Ilevar</a:t>
            </a:r>
            <a:r>
              <a:rPr lang="es-MX" sz="1200" dirty="0">
                <a:solidFill>
                  <a:srgbClr val="272525"/>
                </a:solidFill>
                <a:latin typeface="Montserrat" pitchFamily="34" charset="0"/>
                <a:ea typeface="Montserrat" pitchFamily="34" charset="-122"/>
                <a:cs typeface="Montserrat" pitchFamily="34" charset="-120"/>
              </a:rPr>
              <a:t> un número que corresponda a un sistema de numeración consecutiva de factura electrónica de venta…</a:t>
            </a:r>
          </a:p>
          <a:p>
            <a:pPr>
              <a:lnSpc>
                <a:spcPts val="2700"/>
              </a:lnSpc>
            </a:pPr>
            <a:r>
              <a:rPr lang="es-MX" sz="1200" dirty="0">
                <a:solidFill>
                  <a:srgbClr val="272525"/>
                </a:solidFill>
                <a:latin typeface="Montserrat" pitchFamily="34" charset="0"/>
                <a:ea typeface="Montserrat" pitchFamily="34" charset="-122"/>
                <a:cs typeface="Montserrat" pitchFamily="34" charset="-120"/>
              </a:rPr>
              <a:t>…el número consecutivo,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fecha y vigencia de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autorización de numeración generada en el Servicio informático electrónico de numeración de facturación de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Unidad Administrativa Especial Dirección de Impuestos y Aduanas Nacionales -DIAN. </a:t>
            </a:r>
          </a:p>
          <a:p>
            <a:pPr>
              <a:lnSpc>
                <a:spcPts val="2700"/>
              </a:lnSpc>
            </a:pPr>
            <a:endParaRPr lang="es-MX" sz="1200" dirty="0">
              <a:solidFill>
                <a:srgbClr val="272525"/>
              </a:solidFill>
              <a:latin typeface="Montserrat" pitchFamily="34" charset="0"/>
              <a:ea typeface="Montserrat" pitchFamily="34" charset="-122"/>
              <a:cs typeface="Montserrat" pitchFamily="34" charset="-120"/>
            </a:endParaRPr>
          </a:p>
        </p:txBody>
      </p:sp>
      <p:sp>
        <p:nvSpPr>
          <p:cNvPr id="29" name="Shape 7">
            <a:extLst>
              <a:ext uri="{FF2B5EF4-FFF2-40B4-BE49-F238E27FC236}">
                <a16:creationId xmlns:a16="http://schemas.microsoft.com/office/drawing/2014/main" id="{15461EEC-1A08-1AB3-6471-E5A5C80FB3E8}"/>
              </a:ext>
            </a:extLst>
          </p:cNvPr>
          <p:cNvSpPr/>
          <p:nvPr/>
        </p:nvSpPr>
        <p:spPr>
          <a:xfrm>
            <a:off x="5973307" y="4686777"/>
            <a:ext cx="758309" cy="30480"/>
          </a:xfrm>
          <a:prstGeom prst="roundRect">
            <a:avLst>
              <a:gd name="adj" fmla="val 639750"/>
            </a:avLst>
          </a:prstGeom>
          <a:solidFill>
            <a:srgbClr val="C1C3D0"/>
          </a:solidFill>
          <a:ln/>
        </p:spPr>
        <p:txBody>
          <a:bodyPr/>
          <a:lstStyle/>
          <a:p>
            <a:endParaRPr lang="es-CO"/>
          </a:p>
        </p:txBody>
      </p:sp>
      <p:sp>
        <p:nvSpPr>
          <p:cNvPr id="30" name="Shape 8">
            <a:extLst>
              <a:ext uri="{FF2B5EF4-FFF2-40B4-BE49-F238E27FC236}">
                <a16:creationId xmlns:a16="http://schemas.microsoft.com/office/drawing/2014/main" id="{E4005960-372A-AF05-A353-CDE40DA55BBD}"/>
              </a:ext>
            </a:extLst>
          </p:cNvPr>
          <p:cNvSpPr/>
          <p:nvPr/>
        </p:nvSpPr>
        <p:spPr>
          <a:xfrm>
            <a:off x="5485865" y="4498091"/>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sz="1200"/>
          </a:p>
        </p:txBody>
      </p:sp>
      <p:sp>
        <p:nvSpPr>
          <p:cNvPr id="31" name="Text 9">
            <a:extLst>
              <a:ext uri="{FF2B5EF4-FFF2-40B4-BE49-F238E27FC236}">
                <a16:creationId xmlns:a16="http://schemas.microsoft.com/office/drawing/2014/main" id="{051B3D7E-5AC7-A5FB-70D4-0D150C7624C7}"/>
              </a:ext>
            </a:extLst>
          </p:cNvPr>
          <p:cNvSpPr/>
          <p:nvPr/>
        </p:nvSpPr>
        <p:spPr>
          <a:xfrm>
            <a:off x="5633740" y="4570719"/>
            <a:ext cx="191572"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000" b="1" dirty="0">
                <a:solidFill>
                  <a:srgbClr val="272525"/>
                </a:solidFill>
                <a:latin typeface="Barlow Bold" pitchFamily="34" charset="0"/>
              </a:rPr>
              <a:t>4</a:t>
            </a:r>
            <a:endParaRPr lang="en-US" sz="2000" dirty="0"/>
          </a:p>
        </p:txBody>
      </p:sp>
      <p:sp>
        <p:nvSpPr>
          <p:cNvPr id="32" name="Text 10">
            <a:extLst>
              <a:ext uri="{FF2B5EF4-FFF2-40B4-BE49-F238E27FC236}">
                <a16:creationId xmlns:a16="http://schemas.microsoft.com/office/drawing/2014/main" id="{01185DC0-190D-CF10-4B43-8A5C5CAFF548}"/>
              </a:ext>
            </a:extLst>
          </p:cNvPr>
          <p:cNvSpPr/>
          <p:nvPr/>
        </p:nvSpPr>
        <p:spPr>
          <a:xfrm>
            <a:off x="6921163" y="4361022"/>
            <a:ext cx="2865239"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r>
              <a:rPr lang="en-US" sz="2200" b="1" dirty="0" err="1">
                <a:solidFill>
                  <a:schemeClr val="tx2"/>
                </a:solidFill>
              </a:rPr>
              <a:t>Prefijo</a:t>
            </a:r>
            <a:endParaRPr lang="en-US" sz="2200" b="1" dirty="0">
              <a:solidFill>
                <a:schemeClr val="tx2"/>
              </a:solidFill>
            </a:endParaRPr>
          </a:p>
          <a:p>
            <a:pPr marL="0" indent="0" algn="l">
              <a:lnSpc>
                <a:spcPts val="2800"/>
              </a:lnSpc>
              <a:buNone/>
            </a:pPr>
            <a:endParaRPr lang="en-US" sz="2200" b="1" dirty="0">
              <a:solidFill>
                <a:schemeClr val="tx2"/>
              </a:solidFill>
            </a:endParaRPr>
          </a:p>
        </p:txBody>
      </p:sp>
      <p:sp>
        <p:nvSpPr>
          <p:cNvPr id="33" name="Text 11">
            <a:extLst>
              <a:ext uri="{FF2B5EF4-FFF2-40B4-BE49-F238E27FC236}">
                <a16:creationId xmlns:a16="http://schemas.microsoft.com/office/drawing/2014/main" id="{46BF84E3-4EF0-2454-CD24-7CC160898B50}"/>
              </a:ext>
            </a:extLst>
          </p:cNvPr>
          <p:cNvSpPr/>
          <p:nvPr/>
        </p:nvSpPr>
        <p:spPr>
          <a:xfrm>
            <a:off x="6905664" y="4766680"/>
            <a:ext cx="5263026" cy="356235"/>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s-MX" sz="1200" dirty="0">
                <a:solidFill>
                  <a:srgbClr val="272525"/>
                </a:solidFill>
                <a:latin typeface="Montserrat" pitchFamily="34" charset="0"/>
                <a:ea typeface="Montserrat" pitchFamily="34" charset="-122"/>
                <a:cs typeface="Montserrat" pitchFamily="34" charset="-120"/>
              </a:rPr>
              <a:t>el prefijo compuesto por hasta cuatro (4) caracteres alfanuméricos, cuando a ello hubiere lugar …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autorización de numeración generada en el Servicio informático electrónico de numeración de facturación de </a:t>
            </a:r>
            <a:r>
              <a:rPr lang="es-MX" sz="1200" dirty="0" err="1">
                <a:solidFill>
                  <a:srgbClr val="272525"/>
                </a:solidFill>
                <a:latin typeface="Montserrat" pitchFamily="34" charset="0"/>
                <a:ea typeface="Montserrat" pitchFamily="34" charset="-122"/>
                <a:cs typeface="Montserrat" pitchFamily="34" charset="-120"/>
              </a:rPr>
              <a:t>Ia</a:t>
            </a:r>
            <a:r>
              <a:rPr lang="es-MX" sz="1200" dirty="0">
                <a:solidFill>
                  <a:srgbClr val="272525"/>
                </a:solidFill>
                <a:latin typeface="Montserrat" pitchFamily="34" charset="0"/>
                <a:ea typeface="Montserrat" pitchFamily="34" charset="-122"/>
                <a:cs typeface="Montserrat" pitchFamily="34" charset="-120"/>
              </a:rPr>
              <a:t> Unidad Administrativa Especial Dirección de Impuestos y Aduanas Nacionales -DIAN. </a:t>
            </a:r>
            <a:endParaRPr lang="en-US" sz="1200" dirty="0">
              <a:solidFill>
                <a:srgbClr val="272525"/>
              </a:solidFill>
              <a:latin typeface="Montserrat" pitchFamily="34" charset="0"/>
              <a:ea typeface="Montserrat" pitchFamily="34" charset="-122"/>
              <a:cs typeface="Montserrat" pitchFamily="34" charset="-120"/>
            </a:endParaRPr>
          </a:p>
        </p:txBody>
      </p:sp>
      <p:pic>
        <p:nvPicPr>
          <p:cNvPr id="42" name="Imagen 41">
            <a:extLst>
              <a:ext uri="{FF2B5EF4-FFF2-40B4-BE49-F238E27FC236}">
                <a16:creationId xmlns:a16="http://schemas.microsoft.com/office/drawing/2014/main" id="{9A8BBFEA-834F-B82B-571B-12C9494D119D}"/>
              </a:ext>
            </a:extLst>
          </p:cNvPr>
          <p:cNvPicPr>
            <a:picLocks noChangeAspect="1"/>
          </p:cNvPicPr>
          <p:nvPr/>
        </p:nvPicPr>
        <p:blipFill>
          <a:blip r:embed="rId3"/>
          <a:stretch>
            <a:fillRect/>
          </a:stretch>
        </p:blipFill>
        <p:spPr>
          <a:xfrm>
            <a:off x="94023" y="318933"/>
            <a:ext cx="5208605" cy="6062395"/>
          </a:xfrm>
          <a:prstGeom prst="rect">
            <a:avLst/>
          </a:prstGeom>
        </p:spPr>
      </p:pic>
      <p:sp>
        <p:nvSpPr>
          <p:cNvPr id="2" name="Text 0">
            <a:extLst>
              <a:ext uri="{FF2B5EF4-FFF2-40B4-BE49-F238E27FC236}">
                <a16:creationId xmlns:a16="http://schemas.microsoft.com/office/drawing/2014/main" id="{A4EEAF43-AC2D-9BFC-B25F-D8B5320C39FF}"/>
              </a:ext>
            </a:extLst>
          </p:cNvPr>
          <p:cNvSpPr/>
          <p:nvPr/>
        </p:nvSpPr>
        <p:spPr>
          <a:xfrm>
            <a:off x="5508008" y="494366"/>
            <a:ext cx="6706135" cy="734642"/>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4900"/>
              </a:lnSpc>
              <a:buNone/>
            </a:pPr>
            <a:r>
              <a:rPr lang="en-US" sz="2800" b="1" dirty="0" err="1">
                <a:solidFill>
                  <a:srgbClr val="7068F4"/>
                </a:solidFill>
                <a:latin typeface="Barlow Bold" pitchFamily="34" charset="0"/>
                <a:ea typeface="Barlow Bold" pitchFamily="34" charset="-122"/>
                <a:cs typeface="Barlow Bold" pitchFamily="34" charset="-120"/>
              </a:rPr>
              <a:t>Requisitos</a:t>
            </a:r>
            <a:r>
              <a:rPr lang="en-US" sz="2800" b="1" dirty="0">
                <a:solidFill>
                  <a:srgbClr val="7068F4"/>
                </a:solidFill>
                <a:latin typeface="Barlow Bold" pitchFamily="34" charset="0"/>
                <a:ea typeface="Barlow Bold" pitchFamily="34" charset="-122"/>
                <a:cs typeface="Barlow Bold" pitchFamily="34" charset="-120"/>
              </a:rPr>
              <a:t> de </a:t>
            </a:r>
            <a:r>
              <a:rPr lang="en-US" sz="2800" b="1" dirty="0" err="1">
                <a:solidFill>
                  <a:srgbClr val="7068F4"/>
                </a:solidFill>
                <a:latin typeface="Barlow Bold" pitchFamily="34" charset="0"/>
                <a:ea typeface="Barlow Bold" pitchFamily="34" charset="-122"/>
                <a:cs typeface="Barlow Bold" pitchFamily="34" charset="-120"/>
              </a:rPr>
              <a:t>Numeración</a:t>
            </a:r>
            <a:endParaRPr lang="en-US" sz="2800" b="1" dirty="0">
              <a:solidFill>
                <a:srgbClr val="7068F4"/>
              </a:solidFill>
              <a:latin typeface="Barlow Bold" pitchFamily="34" charset="0"/>
              <a:ea typeface="Barlow Bold" pitchFamily="34" charset="-122"/>
              <a:cs typeface="Barlow Bold" pitchFamily="34" charset="-120"/>
            </a:endParaRPr>
          </a:p>
        </p:txBody>
      </p:sp>
    </p:spTree>
    <p:extLst>
      <p:ext uri="{BB962C8B-B14F-4D97-AF65-F5344CB8AC3E}">
        <p14:creationId xmlns:p14="http://schemas.microsoft.com/office/powerpoint/2010/main" val="74507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0"/>
                            </p:stCondLst>
                            <p:childTnLst>
                              <p:par>
                                <p:cTn id="11" presetID="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p:cTn id="18" dur="500" fill="hold"/>
                                        <p:tgtEl>
                                          <p:spTgt spid="28"/>
                                        </p:tgtEl>
                                        <p:attrNameLst>
                                          <p:attrName>ppt_w</p:attrName>
                                        </p:attrNameLst>
                                      </p:cBhvr>
                                      <p:tavLst>
                                        <p:tav tm="0">
                                          <p:val>
                                            <p:fltVal val="0"/>
                                          </p:val>
                                        </p:tav>
                                        <p:tav tm="100000">
                                          <p:val>
                                            <p:strVal val="#ppt_w"/>
                                          </p:val>
                                        </p:tav>
                                      </p:tavLst>
                                    </p:anim>
                                    <p:anim calcmode="lin" valueType="num">
                                      <p:cBhvr>
                                        <p:cTn id="19" dur="500" fill="hold"/>
                                        <p:tgtEl>
                                          <p:spTgt spid="28"/>
                                        </p:tgtEl>
                                        <p:attrNameLst>
                                          <p:attrName>ppt_h</p:attrName>
                                        </p:attrNameLst>
                                      </p:cBhvr>
                                      <p:tavLst>
                                        <p:tav tm="0">
                                          <p:val>
                                            <p:fltVal val="0"/>
                                          </p:val>
                                        </p:tav>
                                        <p:tav tm="100000">
                                          <p:val>
                                            <p:strVal val="#ppt_h"/>
                                          </p:val>
                                        </p:tav>
                                      </p:tavLst>
                                    </p:anim>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circle(in)">
                                      <p:cBhvr>
                                        <p:cTn id="25" dur="2000"/>
                                        <p:tgtEl>
                                          <p:spTgt spid="30"/>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2500"/>
                            </p:stCondLst>
                            <p:childTnLst>
                              <p:par>
                                <p:cTn id="33" presetID="2" presetClass="entr" presetSubtype="2"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1+#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28" grpId="0" animBg="1"/>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58EB6D65-9997-B4AB-12A2-D3F09162890B}"/>
            </a:ext>
          </a:extLst>
        </p:cNvPr>
        <p:cNvGrpSpPr/>
        <p:nvPr/>
      </p:nvGrpSpPr>
      <p:grpSpPr>
        <a:xfrm>
          <a:off x="0" y="0"/>
          <a:ext cx="0" cy="0"/>
          <a:chOff x="0" y="0"/>
          <a:chExt cx="0" cy="0"/>
        </a:xfrm>
      </p:grpSpPr>
      <p:sp>
        <p:nvSpPr>
          <p:cNvPr id="14" name="Shape 1">
            <a:extLst>
              <a:ext uri="{FF2B5EF4-FFF2-40B4-BE49-F238E27FC236}">
                <a16:creationId xmlns:a16="http://schemas.microsoft.com/office/drawing/2014/main" id="{DC5B1669-149A-FB30-72EA-957BE953810D}"/>
              </a:ext>
            </a:extLst>
          </p:cNvPr>
          <p:cNvSpPr/>
          <p:nvPr/>
        </p:nvSpPr>
        <p:spPr>
          <a:xfrm flipH="1">
            <a:off x="509855" y="1180120"/>
            <a:ext cx="81265" cy="5675600"/>
          </a:xfrm>
          <a:prstGeom prst="roundRect">
            <a:avLst>
              <a:gd name="adj" fmla="val 639750"/>
            </a:avLst>
          </a:prstGeom>
          <a:solidFill>
            <a:srgbClr val="C1C3D0"/>
          </a:solidFill>
          <a:ln/>
        </p:spPr>
        <p:txBody>
          <a:bodyPr/>
          <a:lstStyle/>
          <a:p>
            <a:endParaRPr lang="es-CO"/>
          </a:p>
        </p:txBody>
      </p:sp>
      <p:sp>
        <p:nvSpPr>
          <p:cNvPr id="29" name="Shape 7">
            <a:extLst>
              <a:ext uri="{FF2B5EF4-FFF2-40B4-BE49-F238E27FC236}">
                <a16:creationId xmlns:a16="http://schemas.microsoft.com/office/drawing/2014/main" id="{7643C031-8087-6313-7C02-D0F363D7F04A}"/>
              </a:ext>
            </a:extLst>
          </p:cNvPr>
          <p:cNvSpPr/>
          <p:nvPr/>
        </p:nvSpPr>
        <p:spPr>
          <a:xfrm>
            <a:off x="723096" y="925239"/>
            <a:ext cx="758309" cy="30480"/>
          </a:xfrm>
          <a:prstGeom prst="roundRect">
            <a:avLst>
              <a:gd name="adj" fmla="val 639750"/>
            </a:avLst>
          </a:prstGeom>
          <a:solidFill>
            <a:srgbClr val="C1C3D0"/>
          </a:solidFill>
          <a:ln/>
        </p:spPr>
        <p:txBody>
          <a:bodyPr/>
          <a:lstStyle/>
          <a:p>
            <a:endParaRPr lang="es-CO"/>
          </a:p>
        </p:txBody>
      </p:sp>
      <p:sp>
        <p:nvSpPr>
          <p:cNvPr id="30" name="Shape 8">
            <a:extLst>
              <a:ext uri="{FF2B5EF4-FFF2-40B4-BE49-F238E27FC236}">
                <a16:creationId xmlns:a16="http://schemas.microsoft.com/office/drawing/2014/main" id="{9CCABBAA-6589-6418-2DC8-A7AB89FE1007}"/>
              </a:ext>
            </a:extLst>
          </p:cNvPr>
          <p:cNvSpPr/>
          <p:nvPr/>
        </p:nvSpPr>
        <p:spPr>
          <a:xfrm>
            <a:off x="251614" y="692679"/>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sz="1200"/>
          </a:p>
        </p:txBody>
      </p:sp>
      <p:sp>
        <p:nvSpPr>
          <p:cNvPr id="31" name="Text 9">
            <a:extLst>
              <a:ext uri="{FF2B5EF4-FFF2-40B4-BE49-F238E27FC236}">
                <a16:creationId xmlns:a16="http://schemas.microsoft.com/office/drawing/2014/main" id="{142CB1D3-CC79-9B9A-DAEC-E01BA91E17F7}"/>
              </a:ext>
            </a:extLst>
          </p:cNvPr>
          <p:cNvSpPr/>
          <p:nvPr/>
        </p:nvSpPr>
        <p:spPr>
          <a:xfrm>
            <a:off x="399549" y="765366"/>
            <a:ext cx="191572"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000" b="1" dirty="0">
                <a:solidFill>
                  <a:srgbClr val="272525"/>
                </a:solidFill>
                <a:latin typeface="Barlow Bold" pitchFamily="34" charset="0"/>
              </a:rPr>
              <a:t>4</a:t>
            </a:r>
            <a:endParaRPr lang="en-US" sz="2000" dirty="0"/>
          </a:p>
        </p:txBody>
      </p:sp>
      <p:sp>
        <p:nvSpPr>
          <p:cNvPr id="32" name="Text 10">
            <a:extLst>
              <a:ext uri="{FF2B5EF4-FFF2-40B4-BE49-F238E27FC236}">
                <a16:creationId xmlns:a16="http://schemas.microsoft.com/office/drawing/2014/main" id="{357245BF-A761-E879-CB82-BBAE7125BE50}"/>
              </a:ext>
            </a:extLst>
          </p:cNvPr>
          <p:cNvSpPr/>
          <p:nvPr/>
        </p:nvSpPr>
        <p:spPr>
          <a:xfrm>
            <a:off x="1625244" y="747121"/>
            <a:ext cx="2865239"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r>
              <a:rPr lang="en-US" sz="2200" b="1" dirty="0" err="1">
                <a:solidFill>
                  <a:schemeClr val="tx2"/>
                </a:solidFill>
              </a:rPr>
              <a:t>Prefijo</a:t>
            </a:r>
            <a:endParaRPr lang="en-US" sz="2200" b="1" dirty="0">
              <a:solidFill>
                <a:schemeClr val="tx2"/>
              </a:solidFill>
            </a:endParaRPr>
          </a:p>
          <a:p>
            <a:pPr marL="0" indent="0" algn="l">
              <a:lnSpc>
                <a:spcPts val="2800"/>
              </a:lnSpc>
              <a:buNone/>
            </a:pPr>
            <a:endParaRPr lang="en-US" sz="2200" b="1" dirty="0">
              <a:solidFill>
                <a:schemeClr val="tx2"/>
              </a:solidFill>
            </a:endParaRPr>
          </a:p>
        </p:txBody>
      </p:sp>
      <p:sp>
        <p:nvSpPr>
          <p:cNvPr id="33" name="Text 11">
            <a:extLst>
              <a:ext uri="{FF2B5EF4-FFF2-40B4-BE49-F238E27FC236}">
                <a16:creationId xmlns:a16="http://schemas.microsoft.com/office/drawing/2014/main" id="{CBAD871E-CA2F-DB17-96F4-71629E0CAAF9}"/>
              </a:ext>
            </a:extLst>
          </p:cNvPr>
          <p:cNvSpPr/>
          <p:nvPr/>
        </p:nvSpPr>
        <p:spPr>
          <a:xfrm>
            <a:off x="739056" y="1335915"/>
            <a:ext cx="11061535" cy="4596845"/>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s-MX" sz="1400" dirty="0">
                <a:solidFill>
                  <a:srgbClr val="272525"/>
                </a:solidFill>
                <a:latin typeface="Montserrat" pitchFamily="34" charset="0"/>
                <a:ea typeface="Montserrat" pitchFamily="34" charset="-122"/>
                <a:cs typeface="Montserrat" pitchFamily="34" charset="-120"/>
              </a:rPr>
              <a:t>Sentencia 15166 de la sección cuarta del Consejo de Estado, de fecha agosto 23 de 2007, con ponencia del magistrado Juan Ángel Palacio:</a:t>
            </a:r>
          </a:p>
          <a:p>
            <a:pPr>
              <a:lnSpc>
                <a:spcPts val="2700"/>
              </a:lnSpc>
            </a:pPr>
            <a:endParaRPr lang="es-MX" sz="1400" dirty="0">
              <a:solidFill>
                <a:srgbClr val="272525"/>
              </a:solidFill>
              <a:latin typeface="Montserrat" pitchFamily="34" charset="0"/>
              <a:ea typeface="Montserrat" pitchFamily="34" charset="-122"/>
              <a:cs typeface="Montserrat" pitchFamily="34" charset="-120"/>
            </a:endParaRPr>
          </a:p>
          <a:p>
            <a:pPr>
              <a:lnSpc>
                <a:spcPts val="2700"/>
              </a:lnSpc>
            </a:pPr>
            <a:r>
              <a:rPr lang="es-MX" sz="1400" dirty="0">
                <a:solidFill>
                  <a:srgbClr val="272525"/>
                </a:solidFill>
                <a:latin typeface="Montserrat" pitchFamily="34" charset="0"/>
                <a:ea typeface="Montserrat" pitchFamily="34" charset="-122"/>
                <a:cs typeface="Montserrat" pitchFamily="34" charset="-120"/>
              </a:rPr>
              <a:t>«Al respecto cabe indicar que la autorización otorgada por la Administración tributaria para la numeración de las facturas, constituye un mecanismo técnico de control sobre la facturación que es independiente de los requisitos exigidos en el artículo 617 del Estatuto Tributario como contenido de las facturas, la cual tiene como finalidad evitar la doble facturación y controlar la evasión. Lo anterior permite afirmar que, si se adicionan a la numeración cualquier tipo de prefijo, como en el presente caso U o M, y así se autoriza por las Oficinas de Impuestos, con el fin de evitar la doble facturación, y posteriormente se omite, con lo cual se dificulta el control de Administración, dicha conducta resulta sancionable.» (resaltos fuera de texto)</a:t>
            </a:r>
          </a:p>
          <a:p>
            <a:pPr>
              <a:lnSpc>
                <a:spcPts val="2700"/>
              </a:lnSpc>
            </a:pPr>
            <a:endParaRPr lang="es-MX" sz="1400" dirty="0">
              <a:solidFill>
                <a:srgbClr val="272525"/>
              </a:solidFill>
              <a:latin typeface="Montserrat" pitchFamily="34" charset="0"/>
              <a:ea typeface="Montserrat" pitchFamily="34" charset="-122"/>
              <a:cs typeface="Montserrat" pitchFamily="34" charset="-120"/>
            </a:endParaRPr>
          </a:p>
          <a:p>
            <a:pPr>
              <a:lnSpc>
                <a:spcPts val="2700"/>
              </a:lnSpc>
            </a:pPr>
            <a:r>
              <a:rPr lang="es-MX" sz="1400" dirty="0">
                <a:solidFill>
                  <a:srgbClr val="272525"/>
                </a:solidFill>
                <a:latin typeface="Montserrat" pitchFamily="34" charset="0"/>
                <a:ea typeface="Montserrat" pitchFamily="34" charset="-122"/>
                <a:cs typeface="Montserrat" pitchFamily="34" charset="-120"/>
              </a:rPr>
              <a:t>El contribuyente debe facturar según lo que se disponga en la resolución de facturación, y si en esta se autorizan prefijos, se deben utilizar. Si en la resolución de facturación no se incluyen prefijos, naturalmente no existe la obligación de utilizarlos.</a:t>
            </a:r>
            <a:endParaRPr lang="en-US" sz="1400" dirty="0">
              <a:solidFill>
                <a:srgbClr val="272525"/>
              </a:solidFill>
              <a:latin typeface="Montserrat" pitchFamily="34" charset="0"/>
              <a:ea typeface="Montserrat" pitchFamily="34" charset="-122"/>
              <a:cs typeface="Montserrat" pitchFamily="34" charset="-120"/>
            </a:endParaRPr>
          </a:p>
        </p:txBody>
      </p:sp>
      <p:sp>
        <p:nvSpPr>
          <p:cNvPr id="2" name="Text 0">
            <a:extLst>
              <a:ext uri="{FF2B5EF4-FFF2-40B4-BE49-F238E27FC236}">
                <a16:creationId xmlns:a16="http://schemas.microsoft.com/office/drawing/2014/main" id="{0F4E7A8F-DEE0-C264-2CFE-BF6C8B373EAF}"/>
              </a:ext>
            </a:extLst>
          </p:cNvPr>
          <p:cNvSpPr/>
          <p:nvPr/>
        </p:nvSpPr>
        <p:spPr>
          <a:xfrm>
            <a:off x="5508008" y="494366"/>
            <a:ext cx="6706135" cy="734642"/>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4900"/>
              </a:lnSpc>
              <a:buNone/>
            </a:pPr>
            <a:r>
              <a:rPr lang="en-US" sz="2800" b="1" dirty="0" err="1">
                <a:solidFill>
                  <a:srgbClr val="7068F4"/>
                </a:solidFill>
                <a:latin typeface="Barlow Bold" pitchFamily="34" charset="0"/>
                <a:ea typeface="Barlow Bold" pitchFamily="34" charset="-122"/>
                <a:cs typeface="Barlow Bold" pitchFamily="34" charset="-120"/>
              </a:rPr>
              <a:t>Requisitos</a:t>
            </a:r>
            <a:r>
              <a:rPr lang="en-US" sz="2800" b="1" dirty="0">
                <a:solidFill>
                  <a:srgbClr val="7068F4"/>
                </a:solidFill>
                <a:latin typeface="Barlow Bold" pitchFamily="34" charset="0"/>
                <a:ea typeface="Barlow Bold" pitchFamily="34" charset="-122"/>
                <a:cs typeface="Barlow Bold" pitchFamily="34" charset="-120"/>
              </a:rPr>
              <a:t> de </a:t>
            </a:r>
            <a:r>
              <a:rPr lang="en-US" sz="2800" b="1" dirty="0" err="1">
                <a:solidFill>
                  <a:srgbClr val="7068F4"/>
                </a:solidFill>
                <a:latin typeface="Barlow Bold" pitchFamily="34" charset="0"/>
                <a:ea typeface="Barlow Bold" pitchFamily="34" charset="-122"/>
                <a:cs typeface="Barlow Bold" pitchFamily="34" charset="-120"/>
              </a:rPr>
              <a:t>Numeración</a:t>
            </a:r>
            <a:endParaRPr lang="en-US" sz="2800" b="1" dirty="0">
              <a:solidFill>
                <a:srgbClr val="7068F4"/>
              </a:solidFill>
              <a:latin typeface="Barlow Bold" pitchFamily="34" charset="0"/>
              <a:ea typeface="Barlow Bold" pitchFamily="34" charset="-122"/>
              <a:cs typeface="Barlow Bold" pitchFamily="34" charset="-120"/>
            </a:endParaRPr>
          </a:p>
        </p:txBody>
      </p:sp>
    </p:spTree>
    <p:extLst>
      <p:ext uri="{BB962C8B-B14F-4D97-AF65-F5344CB8AC3E}">
        <p14:creationId xmlns:p14="http://schemas.microsoft.com/office/powerpoint/2010/main" val="35702715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 presetClass="entr" presetSubtype="2"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ECFF4995-9B89-99CE-7D80-2B7A935583C1}"/>
            </a:ext>
          </a:extLst>
        </p:cNvPr>
        <p:cNvGrpSpPr/>
        <p:nvPr/>
      </p:nvGrpSpPr>
      <p:grpSpPr>
        <a:xfrm>
          <a:off x="0" y="0"/>
          <a:ext cx="0" cy="0"/>
          <a:chOff x="0" y="0"/>
          <a:chExt cx="0" cy="0"/>
        </a:xfrm>
      </p:grpSpPr>
      <p:sp>
        <p:nvSpPr>
          <p:cNvPr id="14" name="Shape 1">
            <a:extLst>
              <a:ext uri="{FF2B5EF4-FFF2-40B4-BE49-F238E27FC236}">
                <a16:creationId xmlns:a16="http://schemas.microsoft.com/office/drawing/2014/main" id="{B7F5E3AA-9C26-49E1-C90F-A0F3CA969A84}"/>
              </a:ext>
            </a:extLst>
          </p:cNvPr>
          <p:cNvSpPr/>
          <p:nvPr/>
        </p:nvSpPr>
        <p:spPr>
          <a:xfrm flipH="1">
            <a:off x="417527" y="628352"/>
            <a:ext cx="45719" cy="6244848"/>
          </a:xfrm>
          <a:prstGeom prst="roundRect">
            <a:avLst>
              <a:gd name="adj" fmla="val 639750"/>
            </a:avLst>
          </a:prstGeom>
          <a:solidFill>
            <a:srgbClr val="C1C3D0"/>
          </a:solidFill>
          <a:ln/>
        </p:spPr>
        <p:txBody>
          <a:bodyPr/>
          <a:lstStyle/>
          <a:p>
            <a:endParaRPr lang="es-CO"/>
          </a:p>
        </p:txBody>
      </p:sp>
      <p:sp>
        <p:nvSpPr>
          <p:cNvPr id="29" name="Shape 7">
            <a:extLst>
              <a:ext uri="{FF2B5EF4-FFF2-40B4-BE49-F238E27FC236}">
                <a16:creationId xmlns:a16="http://schemas.microsoft.com/office/drawing/2014/main" id="{E95A2321-C96D-1AFF-F956-D9AA4D4F68BD}"/>
              </a:ext>
            </a:extLst>
          </p:cNvPr>
          <p:cNvSpPr/>
          <p:nvPr/>
        </p:nvSpPr>
        <p:spPr>
          <a:xfrm>
            <a:off x="705976" y="336672"/>
            <a:ext cx="758309" cy="30480"/>
          </a:xfrm>
          <a:prstGeom prst="roundRect">
            <a:avLst>
              <a:gd name="adj" fmla="val 639750"/>
            </a:avLst>
          </a:prstGeom>
          <a:solidFill>
            <a:srgbClr val="C1C3D0"/>
          </a:solidFill>
          <a:ln/>
        </p:spPr>
        <p:txBody>
          <a:bodyPr/>
          <a:lstStyle/>
          <a:p>
            <a:endParaRPr lang="es-CO"/>
          </a:p>
        </p:txBody>
      </p:sp>
      <p:sp>
        <p:nvSpPr>
          <p:cNvPr id="30" name="Shape 8">
            <a:extLst>
              <a:ext uri="{FF2B5EF4-FFF2-40B4-BE49-F238E27FC236}">
                <a16:creationId xmlns:a16="http://schemas.microsoft.com/office/drawing/2014/main" id="{EC81C3D4-7F51-D1E5-0AFE-E6DC0B67BA49}"/>
              </a:ext>
            </a:extLst>
          </p:cNvPr>
          <p:cNvSpPr/>
          <p:nvPr/>
        </p:nvSpPr>
        <p:spPr>
          <a:xfrm>
            <a:off x="173806" y="123431"/>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sz="1200"/>
          </a:p>
        </p:txBody>
      </p:sp>
      <p:sp>
        <p:nvSpPr>
          <p:cNvPr id="31" name="Text 9">
            <a:extLst>
              <a:ext uri="{FF2B5EF4-FFF2-40B4-BE49-F238E27FC236}">
                <a16:creationId xmlns:a16="http://schemas.microsoft.com/office/drawing/2014/main" id="{A10B3D2B-722A-E6E3-C37C-3FDDA2F79E29}"/>
              </a:ext>
            </a:extLst>
          </p:cNvPr>
          <p:cNvSpPr/>
          <p:nvPr/>
        </p:nvSpPr>
        <p:spPr>
          <a:xfrm>
            <a:off x="321741" y="196118"/>
            <a:ext cx="191572"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000" b="1" dirty="0">
                <a:solidFill>
                  <a:srgbClr val="272525"/>
                </a:solidFill>
                <a:latin typeface="Barlow Bold" pitchFamily="34" charset="0"/>
              </a:rPr>
              <a:t>4</a:t>
            </a:r>
            <a:endParaRPr lang="en-US" sz="2000" dirty="0"/>
          </a:p>
        </p:txBody>
      </p:sp>
      <p:sp>
        <p:nvSpPr>
          <p:cNvPr id="32" name="Text 10">
            <a:extLst>
              <a:ext uri="{FF2B5EF4-FFF2-40B4-BE49-F238E27FC236}">
                <a16:creationId xmlns:a16="http://schemas.microsoft.com/office/drawing/2014/main" id="{147FB230-E956-8E30-C5D4-AA65C7018B83}"/>
              </a:ext>
            </a:extLst>
          </p:cNvPr>
          <p:cNvSpPr/>
          <p:nvPr/>
        </p:nvSpPr>
        <p:spPr>
          <a:xfrm>
            <a:off x="1559496" y="147240"/>
            <a:ext cx="2865239"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800"/>
              </a:lnSpc>
            </a:pPr>
            <a:r>
              <a:rPr lang="en-US" sz="2200" b="1" dirty="0" err="1">
                <a:solidFill>
                  <a:schemeClr val="tx2"/>
                </a:solidFill>
              </a:rPr>
              <a:t>Prefijo</a:t>
            </a:r>
            <a:endParaRPr lang="en-US" sz="2200" b="1" dirty="0">
              <a:solidFill>
                <a:schemeClr val="tx2"/>
              </a:solidFill>
            </a:endParaRPr>
          </a:p>
          <a:p>
            <a:pPr marL="0" indent="0" algn="l">
              <a:lnSpc>
                <a:spcPts val="2800"/>
              </a:lnSpc>
              <a:buNone/>
            </a:pPr>
            <a:endParaRPr lang="en-US" sz="2200" b="1" dirty="0">
              <a:solidFill>
                <a:schemeClr val="tx2"/>
              </a:solidFill>
            </a:endParaRPr>
          </a:p>
        </p:txBody>
      </p:sp>
      <p:sp>
        <p:nvSpPr>
          <p:cNvPr id="33" name="Text 11">
            <a:extLst>
              <a:ext uri="{FF2B5EF4-FFF2-40B4-BE49-F238E27FC236}">
                <a16:creationId xmlns:a16="http://schemas.microsoft.com/office/drawing/2014/main" id="{9715478F-BEC6-EDFB-A615-D653B54A9B30}"/>
              </a:ext>
            </a:extLst>
          </p:cNvPr>
          <p:cNvSpPr/>
          <p:nvPr/>
        </p:nvSpPr>
        <p:spPr>
          <a:xfrm>
            <a:off x="636144" y="515737"/>
            <a:ext cx="11290414" cy="5913928"/>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700"/>
              </a:lnSpc>
            </a:pPr>
            <a:r>
              <a:rPr lang="es-MX" sz="1400" dirty="0">
                <a:solidFill>
                  <a:srgbClr val="272525"/>
                </a:solidFill>
                <a:latin typeface="Montserrat" pitchFamily="34" charset="0"/>
                <a:ea typeface="Montserrat" pitchFamily="34" charset="-122"/>
                <a:cs typeface="Montserrat" pitchFamily="34" charset="-120"/>
              </a:rPr>
              <a:t>¿Qué son los prefijos?</a:t>
            </a:r>
          </a:p>
          <a:p>
            <a:pPr>
              <a:lnSpc>
                <a:spcPts val="2700"/>
              </a:lnSpc>
            </a:pPr>
            <a:endParaRPr lang="es-MX" sz="1400" dirty="0">
              <a:solidFill>
                <a:srgbClr val="272525"/>
              </a:solidFill>
              <a:latin typeface="Montserrat" pitchFamily="34" charset="0"/>
              <a:ea typeface="Montserrat" pitchFamily="34" charset="-122"/>
              <a:cs typeface="Montserrat" pitchFamily="34" charset="-120"/>
            </a:endParaRPr>
          </a:p>
          <a:p>
            <a:pPr>
              <a:lnSpc>
                <a:spcPts val="2700"/>
              </a:lnSpc>
            </a:pPr>
            <a:r>
              <a:rPr lang="es-MX" sz="1400" dirty="0">
                <a:solidFill>
                  <a:srgbClr val="272525"/>
                </a:solidFill>
                <a:latin typeface="Montserrat" pitchFamily="34" charset="0"/>
                <a:ea typeface="Montserrat" pitchFamily="34" charset="-122"/>
                <a:cs typeface="Montserrat" pitchFamily="34" charset="-120"/>
              </a:rPr>
              <a:t>Se conoce como prefijos a un tipo de partícula morfológica que, al unirse con una palabra (o raíz léxica), añade o altera su significado, aportándole una carga propia de sentido.</a:t>
            </a:r>
          </a:p>
          <a:p>
            <a:pPr>
              <a:lnSpc>
                <a:spcPts val="2700"/>
              </a:lnSpc>
            </a:pPr>
            <a:endParaRPr lang="es-MX" sz="1400" dirty="0">
              <a:solidFill>
                <a:srgbClr val="272525"/>
              </a:solidFill>
              <a:latin typeface="Montserrat" pitchFamily="34" charset="0"/>
              <a:ea typeface="Montserrat" pitchFamily="34" charset="-122"/>
              <a:cs typeface="Montserrat" pitchFamily="34" charset="-120"/>
            </a:endParaRPr>
          </a:p>
          <a:p>
            <a:pPr>
              <a:lnSpc>
                <a:spcPts val="2700"/>
              </a:lnSpc>
            </a:pPr>
            <a:r>
              <a:rPr lang="es-MX" sz="1400" dirty="0">
                <a:solidFill>
                  <a:srgbClr val="272525"/>
                </a:solidFill>
                <a:latin typeface="Montserrat" pitchFamily="34" charset="0"/>
                <a:ea typeface="Montserrat" pitchFamily="34" charset="-122"/>
                <a:cs typeface="Montserrat" pitchFamily="34" charset="-120"/>
              </a:rPr>
              <a:t>"</a:t>
            </a:r>
            <a:r>
              <a:rPr lang="es-MX" sz="1400" b="1" dirty="0">
                <a:solidFill>
                  <a:srgbClr val="272525"/>
                </a:solidFill>
                <a:latin typeface="Montserrat" pitchFamily="34" charset="0"/>
                <a:ea typeface="Montserrat" pitchFamily="34" charset="-122"/>
                <a:cs typeface="Montserrat" pitchFamily="34" charset="-120"/>
              </a:rPr>
              <a:t>Reglas de la sintaxis </a:t>
            </a:r>
            <a:r>
              <a:rPr lang="es-MX" sz="1400" dirty="0">
                <a:solidFill>
                  <a:srgbClr val="272525"/>
                </a:solidFill>
                <a:latin typeface="Montserrat" pitchFamily="34" charset="0"/>
                <a:ea typeface="Montserrat" pitchFamily="34" charset="-122"/>
                <a:cs typeface="Montserrat" pitchFamily="34" charset="-120"/>
              </a:rPr>
              <a:t>· Cada comando debe comenzar en una línea nueva. · Cada comando debe terminar con un punto como terminador del comando."</a:t>
            </a:r>
          </a:p>
          <a:p>
            <a:pPr>
              <a:lnSpc>
                <a:spcPts val="2700"/>
              </a:lnSpc>
            </a:pPr>
            <a:endParaRPr lang="es-MX" sz="1400" dirty="0">
              <a:solidFill>
                <a:srgbClr val="272525"/>
              </a:solidFill>
              <a:latin typeface="Montserrat" pitchFamily="34" charset="0"/>
              <a:ea typeface="Montserrat" pitchFamily="34" charset="-122"/>
              <a:cs typeface="Montserrat" pitchFamily="34" charset="-120"/>
            </a:endParaRPr>
          </a:p>
          <a:p>
            <a:pPr>
              <a:lnSpc>
                <a:spcPts val="2700"/>
              </a:lnSpc>
            </a:pPr>
            <a:r>
              <a:rPr lang="es-MX" sz="1400" dirty="0">
                <a:solidFill>
                  <a:srgbClr val="272525"/>
                </a:solidFill>
                <a:latin typeface="Montserrat" pitchFamily="34" charset="0"/>
                <a:ea typeface="Montserrat" pitchFamily="34" charset="-122"/>
                <a:cs typeface="Montserrat" pitchFamily="34" charset="-120"/>
              </a:rPr>
              <a:t>Al leer la sintaxis de la resolución 165 de 2023 ( Por </a:t>
            </a:r>
            <a:r>
              <a:rPr lang="es-MX" sz="1400" dirty="0" err="1">
                <a:solidFill>
                  <a:srgbClr val="272525"/>
                </a:solidFill>
                <a:latin typeface="Montserrat" pitchFamily="34" charset="0"/>
                <a:ea typeface="Montserrat" pitchFamily="34" charset="-122"/>
                <a:cs typeface="Montserrat" pitchFamily="34" charset="-120"/>
              </a:rPr>
              <a:t>Ia</a:t>
            </a:r>
            <a:r>
              <a:rPr lang="es-MX" sz="1400" dirty="0">
                <a:solidFill>
                  <a:srgbClr val="272525"/>
                </a:solidFill>
                <a:latin typeface="Montserrat" pitchFamily="34" charset="0"/>
                <a:ea typeface="Montserrat" pitchFamily="34" charset="-122"/>
                <a:cs typeface="Montserrat" pitchFamily="34" charset="-120"/>
              </a:rPr>
              <a:t> cual se desarrolla el sistema de facturación, los proveedores tecnológicos, se adopta </a:t>
            </a:r>
            <a:r>
              <a:rPr lang="es-MX" sz="1400" dirty="0" err="1">
                <a:solidFill>
                  <a:srgbClr val="272525"/>
                </a:solidFill>
                <a:latin typeface="Montserrat" pitchFamily="34" charset="0"/>
                <a:ea typeface="Montserrat" pitchFamily="34" charset="-122"/>
                <a:cs typeface="Montserrat" pitchFamily="34" charset="-120"/>
              </a:rPr>
              <a:t>Ia</a:t>
            </a:r>
            <a:r>
              <a:rPr lang="es-MX" sz="1400" dirty="0">
                <a:solidFill>
                  <a:srgbClr val="272525"/>
                </a:solidFill>
                <a:latin typeface="Montserrat" pitchFamily="34" charset="0"/>
                <a:ea typeface="Montserrat" pitchFamily="34" charset="-122"/>
                <a:cs typeface="Montserrat" pitchFamily="34" charset="-120"/>
              </a:rPr>
              <a:t> versión 1.9 del anexo técnico de factura electrónica de venta) particularmente en su artículo 11 donde se establecen los requisitos de la factura electrónica me permito informar:</a:t>
            </a:r>
          </a:p>
          <a:p>
            <a:pPr>
              <a:lnSpc>
                <a:spcPts val="2700"/>
              </a:lnSpc>
            </a:pPr>
            <a:endParaRPr lang="es-MX" sz="1400" dirty="0">
              <a:solidFill>
                <a:srgbClr val="272525"/>
              </a:solidFill>
              <a:latin typeface="Montserrat" pitchFamily="34" charset="0"/>
              <a:ea typeface="Montserrat" pitchFamily="34" charset="-122"/>
              <a:cs typeface="Montserrat" pitchFamily="34" charset="-120"/>
            </a:endParaRPr>
          </a:p>
          <a:p>
            <a:pPr>
              <a:lnSpc>
                <a:spcPts val="2700"/>
              </a:lnSpc>
            </a:pPr>
            <a:r>
              <a:rPr lang="es-MX" sz="1400" dirty="0">
                <a:solidFill>
                  <a:srgbClr val="272525"/>
                </a:solidFill>
                <a:latin typeface="Montserrat" pitchFamily="34" charset="0"/>
                <a:ea typeface="Montserrat" pitchFamily="34" charset="-122"/>
                <a:cs typeface="Montserrat" pitchFamily="34" charset="-120"/>
              </a:rPr>
              <a:t>1. De conformidad con el literal a) del artículo 617 del Estatuto Tributario, estar denominada expresamente como factura electrónica de venta.    </a:t>
            </a:r>
          </a:p>
          <a:p>
            <a:pPr>
              <a:lnSpc>
                <a:spcPts val="2700"/>
              </a:lnSpc>
            </a:pPr>
            <a:endParaRPr lang="es-MX" sz="1400" dirty="0">
              <a:solidFill>
                <a:srgbClr val="272525"/>
              </a:solidFill>
              <a:latin typeface="Montserrat" pitchFamily="34" charset="0"/>
              <a:ea typeface="Montserrat" pitchFamily="34" charset="-122"/>
              <a:cs typeface="Montserrat" pitchFamily="34" charset="-120"/>
            </a:endParaRPr>
          </a:p>
          <a:p>
            <a:pPr>
              <a:lnSpc>
                <a:spcPts val="2700"/>
              </a:lnSpc>
            </a:pPr>
            <a:r>
              <a:rPr lang="es-MX" sz="1400" dirty="0">
                <a:solidFill>
                  <a:srgbClr val="272525"/>
                </a:solidFill>
                <a:latin typeface="Montserrat" pitchFamily="34" charset="0"/>
                <a:ea typeface="Montserrat" pitchFamily="34" charset="-122"/>
                <a:cs typeface="Montserrat" pitchFamily="34" charset="-120"/>
              </a:rPr>
              <a:t>Como se puede ver claramente en la resolución, la instrucción tiene un punto al final, como lo resalto anteriormente ese punto da fin a la instrucción o comando, es decir, después de las palabras: factura electrónica de venta, no debe ir nada más. </a:t>
            </a:r>
            <a:endParaRPr lang="en-US" sz="1400" dirty="0">
              <a:solidFill>
                <a:srgbClr val="272525"/>
              </a:solidFill>
              <a:latin typeface="Montserrat" pitchFamily="34" charset="0"/>
              <a:ea typeface="Montserrat" pitchFamily="34" charset="-122"/>
              <a:cs typeface="Montserrat" pitchFamily="34" charset="-120"/>
            </a:endParaRPr>
          </a:p>
        </p:txBody>
      </p:sp>
      <p:sp>
        <p:nvSpPr>
          <p:cNvPr id="2" name="Text 0">
            <a:extLst>
              <a:ext uri="{FF2B5EF4-FFF2-40B4-BE49-F238E27FC236}">
                <a16:creationId xmlns:a16="http://schemas.microsoft.com/office/drawing/2014/main" id="{DCD84A15-CF07-383F-D0D5-539020A3C05F}"/>
              </a:ext>
            </a:extLst>
          </p:cNvPr>
          <p:cNvSpPr/>
          <p:nvPr/>
        </p:nvSpPr>
        <p:spPr>
          <a:xfrm>
            <a:off x="4943872" y="-41963"/>
            <a:ext cx="6706135" cy="734642"/>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4900"/>
              </a:lnSpc>
              <a:buNone/>
            </a:pPr>
            <a:r>
              <a:rPr lang="en-US" sz="2800" b="1" dirty="0" err="1">
                <a:solidFill>
                  <a:srgbClr val="7068F4"/>
                </a:solidFill>
                <a:latin typeface="Barlow Bold" pitchFamily="34" charset="0"/>
                <a:ea typeface="Barlow Bold" pitchFamily="34" charset="-122"/>
                <a:cs typeface="Barlow Bold" pitchFamily="34" charset="-120"/>
              </a:rPr>
              <a:t>Requisitos</a:t>
            </a:r>
            <a:r>
              <a:rPr lang="en-US" sz="2800" b="1" dirty="0">
                <a:solidFill>
                  <a:srgbClr val="7068F4"/>
                </a:solidFill>
                <a:latin typeface="Barlow Bold" pitchFamily="34" charset="0"/>
                <a:ea typeface="Barlow Bold" pitchFamily="34" charset="-122"/>
                <a:cs typeface="Barlow Bold" pitchFamily="34" charset="-120"/>
              </a:rPr>
              <a:t> de </a:t>
            </a:r>
            <a:r>
              <a:rPr lang="en-US" sz="2800" b="1" dirty="0" err="1">
                <a:solidFill>
                  <a:srgbClr val="7068F4"/>
                </a:solidFill>
                <a:latin typeface="Barlow Bold" pitchFamily="34" charset="0"/>
                <a:ea typeface="Barlow Bold" pitchFamily="34" charset="-122"/>
                <a:cs typeface="Barlow Bold" pitchFamily="34" charset="-120"/>
              </a:rPr>
              <a:t>Numeración</a:t>
            </a:r>
            <a:endParaRPr lang="en-US" sz="2800" b="1" dirty="0">
              <a:solidFill>
                <a:srgbClr val="7068F4"/>
              </a:solidFill>
              <a:latin typeface="Barlow Bold" pitchFamily="34" charset="0"/>
              <a:ea typeface="Barlow Bold" pitchFamily="34" charset="-122"/>
              <a:cs typeface="Barlow Bold" pitchFamily="34" charset="-120"/>
            </a:endParaRPr>
          </a:p>
        </p:txBody>
      </p:sp>
    </p:spTree>
    <p:extLst>
      <p:ext uri="{BB962C8B-B14F-4D97-AF65-F5344CB8AC3E}">
        <p14:creationId xmlns:p14="http://schemas.microsoft.com/office/powerpoint/2010/main" val="42279414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 presetClass="entr" presetSubtype="2"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62AB8F5E-DDDD-2DC0-8453-9E473F61607E}"/>
            </a:ext>
          </a:extLst>
        </p:cNvPr>
        <p:cNvGrpSpPr/>
        <p:nvPr/>
      </p:nvGrpSpPr>
      <p:grpSpPr>
        <a:xfrm>
          <a:off x="0" y="0"/>
          <a:ext cx="0" cy="0"/>
          <a:chOff x="0" y="0"/>
          <a:chExt cx="0" cy="0"/>
        </a:xfrm>
      </p:grpSpPr>
      <p:pic>
        <p:nvPicPr>
          <p:cNvPr id="9" name="Imagen 8" descr="Personas aplaudiendo y animando al aire libre">
            <a:extLst>
              <a:ext uri="{FF2B5EF4-FFF2-40B4-BE49-F238E27FC236}">
                <a16:creationId xmlns:a16="http://schemas.microsoft.com/office/drawing/2014/main" id="{07EA1C7E-DEE0-14C2-9BE2-FAE3D6273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488" y="1340768"/>
            <a:ext cx="8204968" cy="4824536"/>
          </a:xfrm>
          <a:prstGeom prst="rect">
            <a:avLst/>
          </a:prstGeom>
        </p:spPr>
      </p:pic>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591ADBF9-9385-A0D4-9966-3B7BDD1F85F2}"/>
              </a:ext>
            </a:extLst>
          </p:cNvPr>
          <p:cNvSpPr>
            <a:spLocks noChangeAspect="1" noChangeArrowheads="1"/>
          </p:cNvSpPr>
          <p:nvPr/>
        </p:nvSpPr>
        <p:spPr bwMode="auto">
          <a:xfrm>
            <a:off x="1995489"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4" name="2 Subtítulo">
            <a:extLst>
              <a:ext uri="{FF2B5EF4-FFF2-40B4-BE49-F238E27FC236}">
                <a16:creationId xmlns:a16="http://schemas.microsoft.com/office/drawing/2014/main" id="{370D6470-CFF4-A3A4-B382-B35D145F2BE8}"/>
              </a:ext>
            </a:extLst>
          </p:cNvPr>
          <p:cNvSpPr txBox="1">
            <a:spLocks/>
          </p:cNvSpPr>
          <p:nvPr/>
        </p:nvSpPr>
        <p:spPr bwMode="auto">
          <a:xfrm>
            <a:off x="1343472" y="1340769"/>
            <a:ext cx="52641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pPr>
            <a:r>
              <a:rPr lang="es-ES_tradnl" altLang="es-CO" sz="7200" b="1" dirty="0">
                <a:solidFill>
                  <a:srgbClr val="7F7F7F"/>
                </a:solidFill>
              </a:rPr>
              <a:t>GRACIAS </a:t>
            </a:r>
            <a:endParaRPr lang="es-ES_tradnl" altLang="es-CO" sz="5400" b="1" dirty="0">
              <a:solidFill>
                <a:srgbClr val="7F7F7F"/>
              </a:solidFill>
            </a:endParaRPr>
          </a:p>
        </p:txBody>
      </p:sp>
    </p:spTree>
    <p:extLst>
      <p:ext uri="{BB962C8B-B14F-4D97-AF65-F5344CB8AC3E}">
        <p14:creationId xmlns:p14="http://schemas.microsoft.com/office/powerpoint/2010/main" val="1586188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0000"/>
            <a:lum/>
          </a:blip>
          <a:srcRect/>
          <a:stretch>
            <a:fillRect/>
          </a:stretch>
        </a:blipFill>
        <a:effectLst/>
      </p:bgPr>
    </p:bg>
    <p:spTree>
      <p:nvGrpSpPr>
        <p:cNvPr id="1" name="">
          <a:extLst>
            <a:ext uri="{FF2B5EF4-FFF2-40B4-BE49-F238E27FC236}">
              <a16:creationId xmlns:a16="http://schemas.microsoft.com/office/drawing/2014/main" id="{B8F4CA81-F32E-A6E9-D76B-307440ECE518}"/>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2E991993-A0E0-952B-72EC-25C8EC5CFB7B}"/>
              </a:ext>
            </a:extLst>
          </p:cNvPr>
          <p:cNvSpPr/>
          <p:nvPr/>
        </p:nvSpPr>
        <p:spPr>
          <a:xfrm>
            <a:off x="1199456" y="162678"/>
            <a:ext cx="6282452" cy="659368"/>
          </a:xfrm>
          <a:prstGeom prst="rect">
            <a:avLst/>
          </a:prstGeom>
          <a:noFill/>
          <a:ln/>
        </p:spPr>
        <p:txBody>
          <a:bodyPr wrap="none" lIns="0" tIns="0" rIns="0" bIns="0" rtlCol="0" anchor="t"/>
          <a:lstStyle/>
          <a:p>
            <a:pPr>
              <a:lnSpc>
                <a:spcPts val="5150"/>
              </a:lnSpc>
            </a:pPr>
            <a:r>
              <a:rPr lang="en-US" sz="4150" dirty="0">
                <a:solidFill>
                  <a:schemeClr val="tx2"/>
                </a:solidFill>
                <a:ea typeface="Libre Baskerville" pitchFamily="34" charset="-122"/>
                <a:cs typeface="Arial" panose="020B0604020202020204" pitchFamily="34" charset="0"/>
              </a:rPr>
              <a:t>Historia y antecedentes</a:t>
            </a:r>
            <a:endParaRPr lang="en-US" sz="4150" dirty="0">
              <a:solidFill>
                <a:schemeClr val="tx2"/>
              </a:solidFill>
              <a:cs typeface="Arial" panose="020B0604020202020204" pitchFamily="34" charset="0"/>
            </a:endParaRPr>
          </a:p>
        </p:txBody>
      </p:sp>
      <p:sp>
        <p:nvSpPr>
          <p:cNvPr id="4" name="Shape 1">
            <a:extLst>
              <a:ext uri="{FF2B5EF4-FFF2-40B4-BE49-F238E27FC236}">
                <a16:creationId xmlns:a16="http://schemas.microsoft.com/office/drawing/2014/main" id="{57732C92-5A92-715C-BBEE-5C07F6FF1050}"/>
              </a:ext>
            </a:extLst>
          </p:cNvPr>
          <p:cNvSpPr/>
          <p:nvPr/>
        </p:nvSpPr>
        <p:spPr>
          <a:xfrm flipH="1">
            <a:off x="2247563" y="1195988"/>
            <a:ext cx="45719" cy="5187215"/>
          </a:xfrm>
          <a:prstGeom prst="roundRect">
            <a:avLst>
              <a:gd name="adj" fmla="val 138453"/>
            </a:avLst>
          </a:prstGeom>
          <a:solidFill>
            <a:srgbClr val="D0CED9"/>
          </a:solidFill>
          <a:ln/>
        </p:spPr>
        <p:txBody>
          <a:bodyPr/>
          <a:lstStyle/>
          <a:p>
            <a:endParaRPr lang="es-CO">
              <a:cs typeface="Arial" panose="020B0604020202020204" pitchFamily="34" charset="0"/>
            </a:endParaRPr>
          </a:p>
        </p:txBody>
      </p:sp>
      <p:sp>
        <p:nvSpPr>
          <p:cNvPr id="5" name="Shape 2">
            <a:extLst>
              <a:ext uri="{FF2B5EF4-FFF2-40B4-BE49-F238E27FC236}">
                <a16:creationId xmlns:a16="http://schemas.microsoft.com/office/drawing/2014/main" id="{3CBD5BCA-3334-9F7A-2504-DCD1CA0547C4}"/>
              </a:ext>
            </a:extLst>
          </p:cNvPr>
          <p:cNvSpPr/>
          <p:nvPr/>
        </p:nvSpPr>
        <p:spPr>
          <a:xfrm>
            <a:off x="2485693" y="1568861"/>
            <a:ext cx="738426" cy="22860"/>
          </a:xfrm>
          <a:prstGeom prst="roundRect">
            <a:avLst>
              <a:gd name="adj" fmla="val 138453"/>
            </a:avLst>
          </a:prstGeom>
          <a:solidFill>
            <a:srgbClr val="D0CED9"/>
          </a:solidFill>
          <a:ln/>
        </p:spPr>
        <p:txBody>
          <a:bodyPr/>
          <a:lstStyle/>
          <a:p>
            <a:endParaRPr lang="es-CO" sz="2000">
              <a:cs typeface="Arial" panose="020B0604020202020204" pitchFamily="34" charset="0"/>
            </a:endParaRPr>
          </a:p>
        </p:txBody>
      </p:sp>
      <p:sp>
        <p:nvSpPr>
          <p:cNvPr id="6" name="Shape 3">
            <a:extLst>
              <a:ext uri="{FF2B5EF4-FFF2-40B4-BE49-F238E27FC236}">
                <a16:creationId xmlns:a16="http://schemas.microsoft.com/office/drawing/2014/main" id="{6A184B37-9C21-4929-A726-71B960DF67D3}"/>
              </a:ext>
            </a:extLst>
          </p:cNvPr>
          <p:cNvSpPr/>
          <p:nvPr/>
        </p:nvSpPr>
        <p:spPr>
          <a:xfrm>
            <a:off x="2033851" y="1342999"/>
            <a:ext cx="474702" cy="474702"/>
          </a:xfrm>
          <a:prstGeom prst="roundRect">
            <a:avLst>
              <a:gd name="adj" fmla="val 6667"/>
            </a:avLst>
          </a:prstGeom>
          <a:solidFill>
            <a:srgbClr val="EAE8F3"/>
          </a:solidFill>
          <a:ln/>
        </p:spPr>
        <p:txBody>
          <a:bodyPr/>
          <a:lstStyle/>
          <a:p>
            <a:endParaRPr lang="es-CO" sz="2000">
              <a:cs typeface="Arial" panose="020B0604020202020204" pitchFamily="34" charset="0"/>
            </a:endParaRPr>
          </a:p>
        </p:txBody>
      </p:sp>
      <p:sp>
        <p:nvSpPr>
          <p:cNvPr id="7" name="Text 4">
            <a:extLst>
              <a:ext uri="{FF2B5EF4-FFF2-40B4-BE49-F238E27FC236}">
                <a16:creationId xmlns:a16="http://schemas.microsoft.com/office/drawing/2014/main" id="{4C5A3D98-F1D0-44BE-D32C-6081189B5C29}"/>
              </a:ext>
            </a:extLst>
          </p:cNvPr>
          <p:cNvSpPr/>
          <p:nvPr/>
        </p:nvSpPr>
        <p:spPr>
          <a:xfrm>
            <a:off x="2200538" y="1422057"/>
            <a:ext cx="141208" cy="316468"/>
          </a:xfrm>
          <a:prstGeom prst="rect">
            <a:avLst/>
          </a:prstGeom>
          <a:noFill/>
          <a:ln/>
        </p:spPr>
        <p:txBody>
          <a:bodyPr wrap="none" lIns="0" tIns="0" rIns="0" bIns="0" rtlCol="0" anchor="t"/>
          <a:lstStyle/>
          <a:p>
            <a:pPr algn="ctr">
              <a:lnSpc>
                <a:spcPts val="2450"/>
              </a:lnSpc>
            </a:pPr>
            <a:r>
              <a:rPr lang="en-US" sz="2000" dirty="0">
                <a:solidFill>
                  <a:srgbClr val="49495A"/>
                </a:solidFill>
                <a:ea typeface="Libre Baskerville" pitchFamily="34" charset="-122"/>
                <a:cs typeface="Arial" panose="020B0604020202020204" pitchFamily="34" charset="0"/>
              </a:rPr>
              <a:t>1</a:t>
            </a:r>
            <a:endParaRPr lang="en-US" sz="2000" dirty="0">
              <a:cs typeface="Arial" panose="020B0604020202020204" pitchFamily="34" charset="0"/>
            </a:endParaRPr>
          </a:p>
        </p:txBody>
      </p:sp>
      <p:sp>
        <p:nvSpPr>
          <p:cNvPr id="8" name="Text 5">
            <a:extLst>
              <a:ext uri="{FF2B5EF4-FFF2-40B4-BE49-F238E27FC236}">
                <a16:creationId xmlns:a16="http://schemas.microsoft.com/office/drawing/2014/main" id="{19EE2ABD-8DF5-C499-6D8E-239AA241F4E6}"/>
              </a:ext>
            </a:extLst>
          </p:cNvPr>
          <p:cNvSpPr/>
          <p:nvPr/>
        </p:nvSpPr>
        <p:spPr>
          <a:xfrm>
            <a:off x="3431705" y="1316688"/>
            <a:ext cx="2637473" cy="329565"/>
          </a:xfrm>
          <a:prstGeom prst="rect">
            <a:avLst/>
          </a:prstGeom>
          <a:noFill/>
          <a:ln/>
        </p:spPr>
        <p:txBody>
          <a:bodyPr wrap="none" lIns="0" tIns="0" rIns="0" bIns="0" rtlCol="0" anchor="t"/>
          <a:lstStyle/>
          <a:p>
            <a:pPr>
              <a:lnSpc>
                <a:spcPts val="2550"/>
              </a:lnSpc>
            </a:pPr>
            <a:r>
              <a:rPr lang="en-US" sz="2000" b="1" dirty="0">
                <a:solidFill>
                  <a:srgbClr val="49495A"/>
                </a:solidFill>
                <a:ea typeface="Libre Baskerville" pitchFamily="34" charset="-122"/>
                <a:cs typeface="Arial" panose="020B0604020202020204" pitchFamily="34" charset="0"/>
              </a:rPr>
              <a:t>Inicios</a:t>
            </a:r>
            <a:endParaRPr lang="en-US" sz="2000" b="1" dirty="0">
              <a:cs typeface="Arial" panose="020B0604020202020204" pitchFamily="34" charset="0"/>
            </a:endParaRPr>
          </a:p>
        </p:txBody>
      </p:sp>
      <p:sp>
        <p:nvSpPr>
          <p:cNvPr id="9" name="Text 6">
            <a:extLst>
              <a:ext uri="{FF2B5EF4-FFF2-40B4-BE49-F238E27FC236}">
                <a16:creationId xmlns:a16="http://schemas.microsoft.com/office/drawing/2014/main" id="{F90B6F6A-764B-15F2-CDB7-C265F31F290F}"/>
              </a:ext>
            </a:extLst>
          </p:cNvPr>
          <p:cNvSpPr/>
          <p:nvPr/>
        </p:nvSpPr>
        <p:spPr>
          <a:xfrm>
            <a:off x="3431704" y="1772816"/>
            <a:ext cx="6190178" cy="1012627"/>
          </a:xfrm>
          <a:prstGeom prst="rect">
            <a:avLst/>
          </a:prstGeom>
          <a:noFill/>
          <a:ln/>
        </p:spPr>
        <p:txBody>
          <a:bodyPr wrap="square" lIns="0" tIns="0" rIns="0" bIns="0" rtlCol="0" anchor="t"/>
          <a:lstStyle/>
          <a:p>
            <a:pPr>
              <a:lnSpc>
                <a:spcPts val="2650"/>
              </a:lnSpc>
            </a:pPr>
            <a:r>
              <a:rPr lang="en-US" sz="2000" dirty="0">
                <a:solidFill>
                  <a:srgbClr val="49495A"/>
                </a:solidFill>
                <a:ea typeface="Open Sans" pitchFamily="34" charset="-122"/>
                <a:cs typeface="Arial" panose="020B0604020202020204" pitchFamily="34" charset="0"/>
              </a:rPr>
              <a:t>La facturación electrónica se introdujo en Colombia a principios de la década de 2000, como una alternativa a los procesos manuales y papel.</a:t>
            </a:r>
            <a:endParaRPr lang="en-US" sz="2000" dirty="0">
              <a:cs typeface="Arial" panose="020B0604020202020204" pitchFamily="34" charset="0"/>
            </a:endParaRPr>
          </a:p>
        </p:txBody>
      </p:sp>
      <p:sp>
        <p:nvSpPr>
          <p:cNvPr id="10" name="Shape 7">
            <a:extLst>
              <a:ext uri="{FF2B5EF4-FFF2-40B4-BE49-F238E27FC236}">
                <a16:creationId xmlns:a16="http://schemas.microsoft.com/office/drawing/2014/main" id="{4DC71EA5-6936-C145-D36F-E4D18FA7FCE8}"/>
              </a:ext>
            </a:extLst>
          </p:cNvPr>
          <p:cNvSpPr/>
          <p:nvPr/>
        </p:nvSpPr>
        <p:spPr>
          <a:xfrm>
            <a:off x="2485693" y="3173483"/>
            <a:ext cx="738426" cy="22860"/>
          </a:xfrm>
          <a:prstGeom prst="roundRect">
            <a:avLst>
              <a:gd name="adj" fmla="val 138453"/>
            </a:avLst>
          </a:prstGeom>
          <a:solidFill>
            <a:srgbClr val="D0CED9"/>
          </a:solidFill>
          <a:ln/>
        </p:spPr>
        <p:txBody>
          <a:bodyPr/>
          <a:lstStyle/>
          <a:p>
            <a:endParaRPr lang="es-CO" sz="2000">
              <a:cs typeface="Arial" panose="020B0604020202020204" pitchFamily="34" charset="0"/>
            </a:endParaRPr>
          </a:p>
        </p:txBody>
      </p:sp>
      <p:sp>
        <p:nvSpPr>
          <p:cNvPr id="11" name="Shape 8">
            <a:extLst>
              <a:ext uri="{FF2B5EF4-FFF2-40B4-BE49-F238E27FC236}">
                <a16:creationId xmlns:a16="http://schemas.microsoft.com/office/drawing/2014/main" id="{A1EF9227-3F91-14F0-3600-17B4C5C3BC1A}"/>
              </a:ext>
            </a:extLst>
          </p:cNvPr>
          <p:cNvSpPr/>
          <p:nvPr/>
        </p:nvSpPr>
        <p:spPr>
          <a:xfrm>
            <a:off x="2022421" y="2969869"/>
            <a:ext cx="474702" cy="474702"/>
          </a:xfrm>
          <a:prstGeom prst="roundRect">
            <a:avLst>
              <a:gd name="adj" fmla="val 6667"/>
            </a:avLst>
          </a:prstGeom>
          <a:solidFill>
            <a:srgbClr val="EAE8F3"/>
          </a:solidFill>
          <a:ln/>
        </p:spPr>
        <p:txBody>
          <a:bodyPr/>
          <a:lstStyle/>
          <a:p>
            <a:endParaRPr lang="es-CO" sz="2000">
              <a:cs typeface="Arial" panose="020B0604020202020204" pitchFamily="34" charset="0"/>
            </a:endParaRPr>
          </a:p>
        </p:txBody>
      </p:sp>
      <p:sp>
        <p:nvSpPr>
          <p:cNvPr id="12" name="Text 9">
            <a:extLst>
              <a:ext uri="{FF2B5EF4-FFF2-40B4-BE49-F238E27FC236}">
                <a16:creationId xmlns:a16="http://schemas.microsoft.com/office/drawing/2014/main" id="{80D55850-BFC0-7A39-D7AB-4EB4C69F0004}"/>
              </a:ext>
            </a:extLst>
          </p:cNvPr>
          <p:cNvSpPr/>
          <p:nvPr/>
        </p:nvSpPr>
        <p:spPr>
          <a:xfrm>
            <a:off x="2165418" y="3118344"/>
            <a:ext cx="194905" cy="316468"/>
          </a:xfrm>
          <a:prstGeom prst="rect">
            <a:avLst/>
          </a:prstGeom>
          <a:noFill/>
          <a:ln/>
        </p:spPr>
        <p:txBody>
          <a:bodyPr wrap="none" lIns="0" tIns="0" rIns="0" bIns="0" rtlCol="0" anchor="t"/>
          <a:lstStyle/>
          <a:p>
            <a:pPr algn="ctr">
              <a:lnSpc>
                <a:spcPts val="2450"/>
              </a:lnSpc>
            </a:pPr>
            <a:r>
              <a:rPr lang="en-US" sz="2000" dirty="0">
                <a:solidFill>
                  <a:srgbClr val="49495A"/>
                </a:solidFill>
                <a:ea typeface="Libre Baskerville" pitchFamily="34" charset="-122"/>
                <a:cs typeface="Arial" panose="020B0604020202020204" pitchFamily="34" charset="0"/>
              </a:rPr>
              <a:t>2</a:t>
            </a:r>
            <a:endParaRPr lang="en-US" sz="2000" dirty="0">
              <a:cs typeface="Arial" panose="020B0604020202020204" pitchFamily="34" charset="0"/>
            </a:endParaRPr>
          </a:p>
        </p:txBody>
      </p:sp>
      <p:sp>
        <p:nvSpPr>
          <p:cNvPr id="13" name="Text 10">
            <a:extLst>
              <a:ext uri="{FF2B5EF4-FFF2-40B4-BE49-F238E27FC236}">
                <a16:creationId xmlns:a16="http://schemas.microsoft.com/office/drawing/2014/main" id="{EB7FF56B-D083-7383-BDCB-C6A0298BB5B0}"/>
              </a:ext>
            </a:extLst>
          </p:cNvPr>
          <p:cNvSpPr/>
          <p:nvPr/>
        </p:nvSpPr>
        <p:spPr>
          <a:xfrm>
            <a:off x="3431232" y="3008702"/>
            <a:ext cx="2637473" cy="329565"/>
          </a:xfrm>
          <a:prstGeom prst="rect">
            <a:avLst/>
          </a:prstGeom>
          <a:noFill/>
          <a:ln/>
        </p:spPr>
        <p:txBody>
          <a:bodyPr wrap="none" lIns="0" tIns="0" rIns="0" bIns="0" rtlCol="0" anchor="t"/>
          <a:lstStyle/>
          <a:p>
            <a:pPr>
              <a:lnSpc>
                <a:spcPts val="2550"/>
              </a:lnSpc>
            </a:pPr>
            <a:r>
              <a:rPr lang="en-US" sz="2000" b="1" dirty="0">
                <a:solidFill>
                  <a:srgbClr val="49495A"/>
                </a:solidFill>
                <a:ea typeface="Libre Baskerville" pitchFamily="34" charset="-122"/>
                <a:cs typeface="Arial" panose="020B0604020202020204" pitchFamily="34" charset="0"/>
              </a:rPr>
              <a:t>Adopción</a:t>
            </a:r>
            <a:endParaRPr lang="en-US" sz="2000" b="1" dirty="0">
              <a:cs typeface="Arial" panose="020B0604020202020204" pitchFamily="34" charset="0"/>
            </a:endParaRPr>
          </a:p>
        </p:txBody>
      </p:sp>
      <p:sp>
        <p:nvSpPr>
          <p:cNvPr id="14" name="Text 11">
            <a:extLst>
              <a:ext uri="{FF2B5EF4-FFF2-40B4-BE49-F238E27FC236}">
                <a16:creationId xmlns:a16="http://schemas.microsoft.com/office/drawing/2014/main" id="{60ED0942-C2D7-5259-5A2F-47CAED6F3978}"/>
              </a:ext>
            </a:extLst>
          </p:cNvPr>
          <p:cNvSpPr/>
          <p:nvPr/>
        </p:nvSpPr>
        <p:spPr>
          <a:xfrm>
            <a:off x="3431231" y="3523868"/>
            <a:ext cx="6190178" cy="1012627"/>
          </a:xfrm>
          <a:prstGeom prst="rect">
            <a:avLst/>
          </a:prstGeom>
          <a:noFill/>
          <a:ln/>
        </p:spPr>
        <p:txBody>
          <a:bodyPr wrap="square" lIns="0" tIns="0" rIns="0" bIns="0" rtlCol="0" anchor="t"/>
          <a:lstStyle/>
          <a:p>
            <a:pPr>
              <a:lnSpc>
                <a:spcPts val="2650"/>
              </a:lnSpc>
            </a:pPr>
            <a:r>
              <a:rPr lang="en-US" sz="2000" dirty="0">
                <a:solidFill>
                  <a:srgbClr val="49495A"/>
                </a:solidFill>
                <a:ea typeface="Open Sans" pitchFamily="34" charset="-122"/>
                <a:cs typeface="Arial" panose="020B0604020202020204" pitchFamily="34" charset="0"/>
              </a:rPr>
              <a:t>A lo largo de los años, se han implementado diversas regulaciones para fomentar la adopción de la facturación electrónica en todo el país.</a:t>
            </a:r>
            <a:endParaRPr lang="en-US" sz="2000" dirty="0">
              <a:cs typeface="Arial" panose="020B0604020202020204" pitchFamily="34" charset="0"/>
            </a:endParaRPr>
          </a:p>
        </p:txBody>
      </p:sp>
      <p:sp>
        <p:nvSpPr>
          <p:cNvPr id="15" name="Shape 12">
            <a:extLst>
              <a:ext uri="{FF2B5EF4-FFF2-40B4-BE49-F238E27FC236}">
                <a16:creationId xmlns:a16="http://schemas.microsoft.com/office/drawing/2014/main" id="{BBE0D8CA-6FB3-06D6-49AA-8DD1044ABDC8}"/>
              </a:ext>
            </a:extLst>
          </p:cNvPr>
          <p:cNvSpPr/>
          <p:nvPr/>
        </p:nvSpPr>
        <p:spPr>
          <a:xfrm>
            <a:off x="2485693" y="5116447"/>
            <a:ext cx="738426" cy="22860"/>
          </a:xfrm>
          <a:prstGeom prst="roundRect">
            <a:avLst>
              <a:gd name="adj" fmla="val 138453"/>
            </a:avLst>
          </a:prstGeom>
          <a:solidFill>
            <a:srgbClr val="D0CED9"/>
          </a:solidFill>
          <a:ln/>
        </p:spPr>
        <p:txBody>
          <a:bodyPr/>
          <a:lstStyle/>
          <a:p>
            <a:endParaRPr lang="es-CO" sz="2000">
              <a:cs typeface="Arial" panose="020B0604020202020204" pitchFamily="34" charset="0"/>
            </a:endParaRPr>
          </a:p>
        </p:txBody>
      </p:sp>
      <p:sp>
        <p:nvSpPr>
          <p:cNvPr id="16" name="Shape 13">
            <a:extLst>
              <a:ext uri="{FF2B5EF4-FFF2-40B4-BE49-F238E27FC236}">
                <a16:creationId xmlns:a16="http://schemas.microsoft.com/office/drawing/2014/main" id="{C9CCA90F-2264-A153-3774-F9D14988B652}"/>
              </a:ext>
            </a:extLst>
          </p:cNvPr>
          <p:cNvSpPr/>
          <p:nvPr/>
        </p:nvSpPr>
        <p:spPr>
          <a:xfrm>
            <a:off x="2045281" y="4901956"/>
            <a:ext cx="474702" cy="474702"/>
          </a:xfrm>
          <a:prstGeom prst="roundRect">
            <a:avLst>
              <a:gd name="adj" fmla="val 6667"/>
            </a:avLst>
          </a:prstGeom>
          <a:solidFill>
            <a:srgbClr val="EAE8F3"/>
          </a:solidFill>
          <a:ln/>
        </p:spPr>
        <p:txBody>
          <a:bodyPr/>
          <a:lstStyle/>
          <a:p>
            <a:endParaRPr lang="es-CO" sz="2000">
              <a:cs typeface="Arial" panose="020B0604020202020204" pitchFamily="34" charset="0"/>
            </a:endParaRPr>
          </a:p>
        </p:txBody>
      </p:sp>
      <p:sp>
        <p:nvSpPr>
          <p:cNvPr id="17" name="Text 14">
            <a:extLst>
              <a:ext uri="{FF2B5EF4-FFF2-40B4-BE49-F238E27FC236}">
                <a16:creationId xmlns:a16="http://schemas.microsoft.com/office/drawing/2014/main" id="{F778B12E-EA97-3587-62AF-6B17D0944095}"/>
              </a:ext>
            </a:extLst>
          </p:cNvPr>
          <p:cNvSpPr/>
          <p:nvPr/>
        </p:nvSpPr>
        <p:spPr>
          <a:xfrm>
            <a:off x="2173690" y="4991950"/>
            <a:ext cx="194905" cy="316468"/>
          </a:xfrm>
          <a:prstGeom prst="rect">
            <a:avLst/>
          </a:prstGeom>
          <a:noFill/>
          <a:ln/>
        </p:spPr>
        <p:txBody>
          <a:bodyPr wrap="none" lIns="0" tIns="0" rIns="0" bIns="0" rtlCol="0" anchor="t"/>
          <a:lstStyle/>
          <a:p>
            <a:pPr algn="ctr">
              <a:lnSpc>
                <a:spcPts val="2450"/>
              </a:lnSpc>
            </a:pPr>
            <a:r>
              <a:rPr lang="en-US" sz="2000" dirty="0">
                <a:solidFill>
                  <a:srgbClr val="49495A"/>
                </a:solidFill>
                <a:ea typeface="Libre Baskerville" pitchFamily="34" charset="-122"/>
                <a:cs typeface="Arial" panose="020B0604020202020204" pitchFamily="34" charset="0"/>
              </a:rPr>
              <a:t>3</a:t>
            </a:r>
            <a:endParaRPr lang="en-US" sz="2000" dirty="0">
              <a:cs typeface="Arial" panose="020B0604020202020204" pitchFamily="34" charset="0"/>
            </a:endParaRPr>
          </a:p>
        </p:txBody>
      </p:sp>
      <p:sp>
        <p:nvSpPr>
          <p:cNvPr id="18" name="Text 15">
            <a:extLst>
              <a:ext uri="{FF2B5EF4-FFF2-40B4-BE49-F238E27FC236}">
                <a16:creationId xmlns:a16="http://schemas.microsoft.com/office/drawing/2014/main" id="{7F6BE84A-C9F7-5994-83EA-E3FC7DDE5C7C}"/>
              </a:ext>
            </a:extLst>
          </p:cNvPr>
          <p:cNvSpPr/>
          <p:nvPr/>
        </p:nvSpPr>
        <p:spPr>
          <a:xfrm>
            <a:off x="3429967" y="4880354"/>
            <a:ext cx="2637473" cy="329565"/>
          </a:xfrm>
          <a:prstGeom prst="rect">
            <a:avLst/>
          </a:prstGeom>
          <a:noFill/>
          <a:ln/>
        </p:spPr>
        <p:txBody>
          <a:bodyPr wrap="none" lIns="0" tIns="0" rIns="0" bIns="0" rtlCol="0" anchor="t"/>
          <a:lstStyle/>
          <a:p>
            <a:pPr>
              <a:lnSpc>
                <a:spcPts val="2550"/>
              </a:lnSpc>
            </a:pPr>
            <a:r>
              <a:rPr lang="en-US" sz="2000" b="1" dirty="0">
                <a:solidFill>
                  <a:srgbClr val="49495A"/>
                </a:solidFill>
                <a:ea typeface="Libre Baskerville" pitchFamily="34" charset="-122"/>
                <a:cs typeface="Arial" panose="020B0604020202020204" pitchFamily="34" charset="0"/>
              </a:rPr>
              <a:t>Actualidad</a:t>
            </a:r>
            <a:endParaRPr lang="en-US" sz="2000" b="1" dirty="0">
              <a:cs typeface="Arial" panose="020B0604020202020204" pitchFamily="34" charset="0"/>
            </a:endParaRPr>
          </a:p>
        </p:txBody>
      </p:sp>
      <p:sp>
        <p:nvSpPr>
          <p:cNvPr id="19" name="Text 16">
            <a:extLst>
              <a:ext uri="{FF2B5EF4-FFF2-40B4-BE49-F238E27FC236}">
                <a16:creationId xmlns:a16="http://schemas.microsoft.com/office/drawing/2014/main" id="{D48D1DD0-A1BA-0BEC-D746-E362A42069E0}"/>
              </a:ext>
            </a:extLst>
          </p:cNvPr>
          <p:cNvSpPr/>
          <p:nvPr/>
        </p:nvSpPr>
        <p:spPr>
          <a:xfrm>
            <a:off x="3432816" y="5260128"/>
            <a:ext cx="6190178" cy="1012627"/>
          </a:xfrm>
          <a:prstGeom prst="rect">
            <a:avLst/>
          </a:prstGeom>
          <a:noFill/>
          <a:ln/>
        </p:spPr>
        <p:txBody>
          <a:bodyPr wrap="square" lIns="0" tIns="0" rIns="0" bIns="0" rtlCol="0" anchor="t"/>
          <a:lstStyle/>
          <a:p>
            <a:pPr>
              <a:lnSpc>
                <a:spcPts val="2650"/>
              </a:lnSpc>
            </a:pPr>
            <a:r>
              <a:rPr lang="en-US" sz="2000" dirty="0">
                <a:solidFill>
                  <a:srgbClr val="49495A"/>
                </a:solidFill>
                <a:ea typeface="Open Sans" pitchFamily="34" charset="-122"/>
                <a:cs typeface="Arial" panose="020B0604020202020204" pitchFamily="34" charset="0"/>
              </a:rPr>
              <a:t>Hoy en día, la facturación electrónica es un requisito obligatorio para </a:t>
            </a:r>
            <a:r>
              <a:rPr lang="en-US" sz="2000" dirty="0" err="1">
                <a:solidFill>
                  <a:srgbClr val="49495A"/>
                </a:solidFill>
                <a:ea typeface="Open Sans" pitchFamily="34" charset="-122"/>
                <a:cs typeface="Arial" panose="020B0604020202020204" pitchFamily="34" charset="0"/>
              </a:rPr>
              <a:t>todas</a:t>
            </a:r>
            <a:r>
              <a:rPr lang="en-US" sz="2000" dirty="0">
                <a:solidFill>
                  <a:srgbClr val="49495A"/>
                </a:solidFill>
                <a:ea typeface="Open Sans" pitchFamily="34" charset="-122"/>
                <a:cs typeface="Arial" panose="020B0604020202020204" pitchFamily="34" charset="0"/>
              </a:rPr>
              <a:t> las </a:t>
            </a:r>
            <a:r>
              <a:rPr lang="en-US" sz="2000" dirty="0" err="1">
                <a:solidFill>
                  <a:srgbClr val="49495A"/>
                </a:solidFill>
                <a:ea typeface="Open Sans" pitchFamily="34" charset="-122"/>
                <a:cs typeface="Arial" panose="020B0604020202020204" pitchFamily="34" charset="0"/>
              </a:rPr>
              <a:t>empresas</a:t>
            </a:r>
            <a:r>
              <a:rPr lang="en-US" sz="2000" dirty="0">
                <a:solidFill>
                  <a:srgbClr val="49495A"/>
                </a:solidFill>
                <a:ea typeface="Open Sans" pitchFamily="34" charset="-122"/>
                <a:cs typeface="Arial" panose="020B0604020202020204" pitchFamily="34" charset="0"/>
              </a:rPr>
              <a:t> </a:t>
            </a:r>
            <a:r>
              <a:rPr lang="en-US" sz="2000" dirty="0" err="1">
                <a:solidFill>
                  <a:srgbClr val="49495A"/>
                </a:solidFill>
                <a:ea typeface="Open Sans" pitchFamily="34" charset="-122"/>
                <a:cs typeface="Arial" panose="020B0604020202020204" pitchFamily="34" charset="0"/>
              </a:rPr>
              <a:t>colombianas</a:t>
            </a:r>
            <a:r>
              <a:rPr lang="en-US" sz="2000" dirty="0">
                <a:solidFill>
                  <a:srgbClr val="49495A"/>
                </a:solidFill>
                <a:ea typeface="Open Sans" pitchFamily="34" charset="-122"/>
                <a:cs typeface="Arial" panose="020B0604020202020204" pitchFamily="34" charset="0"/>
              </a:rPr>
              <a:t> que </a:t>
            </a:r>
            <a:r>
              <a:rPr lang="en-US" sz="2000" dirty="0" err="1">
                <a:solidFill>
                  <a:srgbClr val="49495A"/>
                </a:solidFill>
                <a:ea typeface="Open Sans" pitchFamily="34" charset="-122"/>
                <a:cs typeface="Arial" panose="020B0604020202020204" pitchFamily="34" charset="0"/>
              </a:rPr>
              <a:t>facturen</a:t>
            </a:r>
            <a:r>
              <a:rPr lang="en-US" sz="2000" dirty="0">
                <a:solidFill>
                  <a:srgbClr val="49495A"/>
                </a:solidFill>
                <a:ea typeface="Open Sans" pitchFamily="34" charset="-122"/>
                <a:cs typeface="Arial" panose="020B0604020202020204" pitchFamily="34" charset="0"/>
              </a:rPr>
              <a:t>, lo que ha impulsado su uso generalizado.</a:t>
            </a:r>
            <a:endParaRPr lang="en-US" sz="2000" dirty="0">
              <a:cs typeface="Arial" panose="020B0604020202020204" pitchFamily="34" charset="0"/>
            </a:endParaRPr>
          </a:p>
        </p:txBody>
      </p:sp>
    </p:spTree>
    <p:extLst>
      <p:ext uri="{BB962C8B-B14F-4D97-AF65-F5344CB8AC3E}">
        <p14:creationId xmlns:p14="http://schemas.microsoft.com/office/powerpoint/2010/main" val="17375244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par>
                          <p:cTn id="23" fill="hold">
                            <p:stCondLst>
                              <p:cond delay="1000"/>
                            </p:stCondLst>
                            <p:childTnLst>
                              <p:par>
                                <p:cTn id="24" presetID="45"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anim calcmode="lin" valueType="num">
                                      <p:cBhvr>
                                        <p:cTn id="27" dur="2000" fill="hold"/>
                                        <p:tgtEl>
                                          <p:spTgt spid="13"/>
                                        </p:tgtEl>
                                        <p:attrNameLst>
                                          <p:attrName>ppt_w</p:attrName>
                                        </p:attrNameLst>
                                      </p:cBhvr>
                                      <p:tavLst>
                                        <p:tav tm="0" fmla="#ppt_w*sin(2.5*pi*$)">
                                          <p:val>
                                            <p:fltVal val="0"/>
                                          </p:val>
                                        </p:tav>
                                        <p:tav tm="100000">
                                          <p:val>
                                            <p:fltVal val="1"/>
                                          </p:val>
                                        </p:tav>
                                      </p:tavLst>
                                    </p:anim>
                                    <p:anim calcmode="lin" valueType="num">
                                      <p:cBhvr>
                                        <p:cTn id="28" dur="2000" fill="hold"/>
                                        <p:tgtEl>
                                          <p:spTgt spid="13"/>
                                        </p:tgtEl>
                                        <p:attrNameLst>
                                          <p:attrName>ppt_h</p:attrName>
                                        </p:attrNameLst>
                                      </p:cBhvr>
                                      <p:tavLst>
                                        <p:tav tm="0">
                                          <p:val>
                                            <p:strVal val="#ppt_h"/>
                                          </p:val>
                                        </p:tav>
                                        <p:tav tm="100000">
                                          <p:val>
                                            <p:strVal val="#ppt_h"/>
                                          </p:val>
                                        </p:tav>
                                      </p:tavLst>
                                    </p:anim>
                                  </p:childTnLst>
                                </p:cTn>
                              </p:par>
                            </p:childTnLst>
                          </p:cTn>
                        </p:par>
                        <p:par>
                          <p:cTn id="29" fill="hold">
                            <p:stCondLst>
                              <p:cond delay="3000"/>
                            </p:stCondLst>
                            <p:childTnLst>
                              <p:par>
                                <p:cTn id="30" presetID="31"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anim calcmode="lin" valueType="num">
                                      <p:cBhvr>
                                        <p:cTn id="45" dur="1000" fill="hold"/>
                                        <p:tgtEl>
                                          <p:spTgt spid="17"/>
                                        </p:tgtEl>
                                        <p:attrNameLst>
                                          <p:attrName>ppt_x</p:attrName>
                                        </p:attrNameLst>
                                      </p:cBhvr>
                                      <p:tavLst>
                                        <p:tav tm="0">
                                          <p:val>
                                            <p:strVal val="#ppt_x"/>
                                          </p:val>
                                        </p:tav>
                                        <p:tav tm="100000">
                                          <p:val>
                                            <p:strVal val="#ppt_x"/>
                                          </p:val>
                                        </p:tav>
                                      </p:tavLst>
                                    </p:anim>
                                    <p:anim calcmode="lin" valueType="num">
                                      <p:cBhvr>
                                        <p:cTn id="46" dur="10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0000"/>
            <a:lum/>
          </a:blip>
          <a:srcRect/>
          <a:stretch>
            <a:fillRect/>
          </a:stretch>
        </a:blipFill>
        <a:effectLst/>
      </p:bgPr>
    </p:bg>
    <p:spTree>
      <p:nvGrpSpPr>
        <p:cNvPr id="1" name="">
          <a:extLst>
            <a:ext uri="{FF2B5EF4-FFF2-40B4-BE49-F238E27FC236}">
              <a16:creationId xmlns:a16="http://schemas.microsoft.com/office/drawing/2014/main" id="{037633EC-A6E2-5A01-1424-893549EACCC5}"/>
            </a:ext>
          </a:extLst>
        </p:cNvPr>
        <p:cNvGrpSpPr/>
        <p:nvPr/>
      </p:nvGrpSpPr>
      <p:grpSpPr>
        <a:xfrm>
          <a:off x="0" y="0"/>
          <a:ext cx="0" cy="0"/>
          <a:chOff x="0" y="0"/>
          <a:chExt cx="0" cy="0"/>
        </a:xfrm>
      </p:grpSpPr>
      <p:pic>
        <p:nvPicPr>
          <p:cNvPr id="33" name="Image 0" descr="preencoded.png">
            <a:extLst>
              <a:ext uri="{FF2B5EF4-FFF2-40B4-BE49-F238E27FC236}">
                <a16:creationId xmlns:a16="http://schemas.microsoft.com/office/drawing/2014/main" id="{8A17385F-B5F7-1F84-A044-4A41EDB7E598}"/>
              </a:ext>
            </a:extLst>
          </p:cNvPr>
          <p:cNvPicPr>
            <a:picLocks noChangeAspect="1"/>
          </p:cNvPicPr>
          <p:nvPr/>
        </p:nvPicPr>
        <p:blipFill>
          <a:blip r:embed="rId3"/>
          <a:stretch>
            <a:fillRect/>
          </a:stretch>
        </p:blipFill>
        <p:spPr>
          <a:xfrm>
            <a:off x="598616" y="173700"/>
            <a:ext cx="10044608" cy="1821775"/>
          </a:xfrm>
          <a:prstGeom prst="rect">
            <a:avLst/>
          </a:prstGeom>
        </p:spPr>
      </p:pic>
      <p:sp>
        <p:nvSpPr>
          <p:cNvPr id="34" name="Text 0">
            <a:extLst>
              <a:ext uri="{FF2B5EF4-FFF2-40B4-BE49-F238E27FC236}">
                <a16:creationId xmlns:a16="http://schemas.microsoft.com/office/drawing/2014/main" id="{4F5E6A97-3702-1C3F-714F-E4BFD5E63643}"/>
              </a:ext>
            </a:extLst>
          </p:cNvPr>
          <p:cNvSpPr/>
          <p:nvPr/>
        </p:nvSpPr>
        <p:spPr>
          <a:xfrm>
            <a:off x="703981" y="1127294"/>
            <a:ext cx="5987385" cy="708779"/>
          </a:xfrm>
          <a:prstGeom prst="rect">
            <a:avLst/>
          </a:prstGeom>
          <a:noFill/>
          <a:ln/>
        </p:spPr>
        <p:txBody>
          <a:bodyPr wrap="none" lIns="0" tIns="0" rIns="0" bIns="0" rtlCol="0" anchor="t"/>
          <a:lstStyle/>
          <a:p>
            <a:pPr>
              <a:lnSpc>
                <a:spcPts val="5550"/>
              </a:lnSpc>
            </a:pPr>
            <a:r>
              <a:rPr lang="en-US" sz="4000" dirty="0">
                <a:solidFill>
                  <a:schemeClr val="tx2"/>
                </a:solidFill>
                <a:ea typeface="Libre Baskerville" pitchFamily="34" charset="-122"/>
                <a:cs typeface="Arial" panose="020B0604020202020204" pitchFamily="34" charset="0"/>
              </a:rPr>
              <a:t>Marco legal y normativo</a:t>
            </a:r>
            <a:endParaRPr lang="en-US" sz="4000" dirty="0">
              <a:solidFill>
                <a:schemeClr val="tx2"/>
              </a:solidFill>
              <a:cs typeface="Arial" panose="020B0604020202020204" pitchFamily="34" charset="0"/>
            </a:endParaRPr>
          </a:p>
        </p:txBody>
      </p:sp>
      <p:sp>
        <p:nvSpPr>
          <p:cNvPr id="35" name="Shape 1">
            <a:extLst>
              <a:ext uri="{FF2B5EF4-FFF2-40B4-BE49-F238E27FC236}">
                <a16:creationId xmlns:a16="http://schemas.microsoft.com/office/drawing/2014/main" id="{F89DD46C-15E1-2D65-8387-08597E547DFD}"/>
              </a:ext>
            </a:extLst>
          </p:cNvPr>
          <p:cNvSpPr/>
          <p:nvPr/>
        </p:nvSpPr>
        <p:spPr>
          <a:xfrm>
            <a:off x="144418" y="3475078"/>
            <a:ext cx="510302" cy="510302"/>
          </a:xfrm>
          <a:prstGeom prst="roundRect">
            <a:avLst>
              <a:gd name="adj" fmla="val 6667"/>
            </a:avLst>
          </a:prstGeom>
          <a:solidFill>
            <a:srgbClr val="EAE8F3"/>
          </a:solidFill>
          <a:ln/>
        </p:spPr>
        <p:txBody>
          <a:bodyPr/>
          <a:lstStyle/>
          <a:p>
            <a:endParaRPr lang="es-CO" sz="1800">
              <a:cs typeface="Arial" panose="020B0604020202020204" pitchFamily="34" charset="0"/>
            </a:endParaRPr>
          </a:p>
        </p:txBody>
      </p:sp>
      <p:sp>
        <p:nvSpPr>
          <p:cNvPr id="36" name="Text 2">
            <a:extLst>
              <a:ext uri="{FF2B5EF4-FFF2-40B4-BE49-F238E27FC236}">
                <a16:creationId xmlns:a16="http://schemas.microsoft.com/office/drawing/2014/main" id="{8ADAC6C1-0021-B731-32CD-BE1842AA251C}"/>
              </a:ext>
            </a:extLst>
          </p:cNvPr>
          <p:cNvSpPr/>
          <p:nvPr/>
        </p:nvSpPr>
        <p:spPr>
          <a:xfrm>
            <a:off x="350344" y="3541197"/>
            <a:ext cx="151805" cy="340281"/>
          </a:xfrm>
          <a:prstGeom prst="rect">
            <a:avLst/>
          </a:prstGeom>
          <a:noFill/>
          <a:ln/>
        </p:spPr>
        <p:txBody>
          <a:bodyPr wrap="none" lIns="0" tIns="0" rIns="0" bIns="0" rtlCol="0" anchor="t"/>
          <a:lstStyle/>
          <a:p>
            <a:pPr algn="ctr">
              <a:lnSpc>
                <a:spcPts val="2650"/>
              </a:lnSpc>
            </a:pPr>
            <a:r>
              <a:rPr lang="en-US" sz="1800" dirty="0">
                <a:solidFill>
                  <a:srgbClr val="49495A"/>
                </a:solidFill>
                <a:ea typeface="Libre Baskerville" pitchFamily="34" charset="-122"/>
                <a:cs typeface="Arial" panose="020B0604020202020204" pitchFamily="34" charset="0"/>
              </a:rPr>
              <a:t>1</a:t>
            </a:r>
            <a:endParaRPr lang="en-US" sz="1800" dirty="0">
              <a:cs typeface="Arial" panose="020B0604020202020204" pitchFamily="34" charset="0"/>
            </a:endParaRPr>
          </a:p>
        </p:txBody>
      </p:sp>
      <p:sp>
        <p:nvSpPr>
          <p:cNvPr id="37" name="Text 3">
            <a:extLst>
              <a:ext uri="{FF2B5EF4-FFF2-40B4-BE49-F238E27FC236}">
                <a16:creationId xmlns:a16="http://schemas.microsoft.com/office/drawing/2014/main" id="{15BCB855-D6D8-78C3-153A-17375CD43B4E}"/>
              </a:ext>
            </a:extLst>
          </p:cNvPr>
          <p:cNvSpPr/>
          <p:nvPr/>
        </p:nvSpPr>
        <p:spPr>
          <a:xfrm>
            <a:off x="911424" y="3475078"/>
            <a:ext cx="2437631" cy="354330"/>
          </a:xfrm>
          <a:prstGeom prst="rect">
            <a:avLst/>
          </a:prstGeom>
          <a:noFill/>
          <a:ln/>
        </p:spPr>
        <p:txBody>
          <a:bodyPr wrap="none" lIns="0" tIns="0" rIns="0" bIns="0" rtlCol="0" anchor="t"/>
          <a:lstStyle/>
          <a:p>
            <a:pPr>
              <a:lnSpc>
                <a:spcPts val="2750"/>
              </a:lnSpc>
            </a:pPr>
            <a:r>
              <a:rPr lang="en-US" sz="1800" b="1" dirty="0">
                <a:solidFill>
                  <a:srgbClr val="49495A"/>
                </a:solidFill>
                <a:ea typeface="Libre Baskerville" pitchFamily="34" charset="-122"/>
                <a:cs typeface="Arial" panose="020B0604020202020204" pitchFamily="34" charset="0"/>
              </a:rPr>
              <a:t>Ley 1819 de 2016</a:t>
            </a:r>
            <a:endParaRPr lang="en-US" sz="1800" b="1" dirty="0">
              <a:cs typeface="Arial" panose="020B0604020202020204" pitchFamily="34" charset="0"/>
            </a:endParaRPr>
          </a:p>
        </p:txBody>
      </p:sp>
      <p:sp>
        <p:nvSpPr>
          <p:cNvPr id="38" name="Text 4">
            <a:extLst>
              <a:ext uri="{FF2B5EF4-FFF2-40B4-BE49-F238E27FC236}">
                <a16:creationId xmlns:a16="http://schemas.microsoft.com/office/drawing/2014/main" id="{2ACB19F6-4F48-1DAE-AA83-5B5145049FA9}"/>
              </a:ext>
            </a:extLst>
          </p:cNvPr>
          <p:cNvSpPr/>
          <p:nvPr/>
        </p:nvSpPr>
        <p:spPr>
          <a:xfrm>
            <a:off x="939166" y="3932552"/>
            <a:ext cx="2437631" cy="1451610"/>
          </a:xfrm>
          <a:prstGeom prst="rect">
            <a:avLst/>
          </a:prstGeom>
          <a:noFill/>
          <a:ln/>
        </p:spPr>
        <p:txBody>
          <a:bodyPr wrap="square" lIns="0" tIns="0" rIns="0" bIns="0" rtlCol="0" anchor="t"/>
          <a:lstStyle/>
          <a:p>
            <a:pPr>
              <a:lnSpc>
                <a:spcPts val="2850"/>
              </a:lnSpc>
            </a:pPr>
            <a:r>
              <a:rPr lang="en-US" sz="1600" dirty="0">
                <a:solidFill>
                  <a:srgbClr val="49495A"/>
                </a:solidFill>
                <a:ea typeface="Open Sans" pitchFamily="34" charset="-122"/>
                <a:cs typeface="Arial" panose="020B0604020202020204" pitchFamily="34" charset="0"/>
              </a:rPr>
              <a:t>Estableció la facturación electrónica como un requisito obligatorio para ciertos tipos de empresas en Colombia.</a:t>
            </a:r>
            <a:endParaRPr lang="en-US" sz="1600" dirty="0">
              <a:cs typeface="Arial" panose="020B0604020202020204" pitchFamily="34" charset="0"/>
            </a:endParaRPr>
          </a:p>
        </p:txBody>
      </p:sp>
      <p:sp>
        <p:nvSpPr>
          <p:cNvPr id="39" name="Shape 5">
            <a:extLst>
              <a:ext uri="{FF2B5EF4-FFF2-40B4-BE49-F238E27FC236}">
                <a16:creationId xmlns:a16="http://schemas.microsoft.com/office/drawing/2014/main" id="{3B7E228E-E4EF-B7BD-9A93-2E3E4F4E4989}"/>
              </a:ext>
            </a:extLst>
          </p:cNvPr>
          <p:cNvSpPr/>
          <p:nvPr/>
        </p:nvSpPr>
        <p:spPr>
          <a:xfrm>
            <a:off x="4107806" y="3542829"/>
            <a:ext cx="510302" cy="510302"/>
          </a:xfrm>
          <a:prstGeom prst="roundRect">
            <a:avLst>
              <a:gd name="adj" fmla="val 6667"/>
            </a:avLst>
          </a:prstGeom>
          <a:solidFill>
            <a:srgbClr val="EAE8F3"/>
          </a:solidFill>
          <a:ln/>
        </p:spPr>
        <p:txBody>
          <a:bodyPr/>
          <a:lstStyle/>
          <a:p>
            <a:endParaRPr lang="es-CO" sz="1800">
              <a:cs typeface="Arial" panose="020B0604020202020204" pitchFamily="34" charset="0"/>
            </a:endParaRPr>
          </a:p>
        </p:txBody>
      </p:sp>
      <p:sp>
        <p:nvSpPr>
          <p:cNvPr id="40" name="Text 6">
            <a:extLst>
              <a:ext uri="{FF2B5EF4-FFF2-40B4-BE49-F238E27FC236}">
                <a16:creationId xmlns:a16="http://schemas.microsoft.com/office/drawing/2014/main" id="{2027AD7D-0AB0-3822-6606-8542E88BA2B5}"/>
              </a:ext>
            </a:extLst>
          </p:cNvPr>
          <p:cNvSpPr/>
          <p:nvPr/>
        </p:nvSpPr>
        <p:spPr>
          <a:xfrm>
            <a:off x="4256421" y="3601497"/>
            <a:ext cx="209550" cy="340281"/>
          </a:xfrm>
          <a:prstGeom prst="rect">
            <a:avLst/>
          </a:prstGeom>
          <a:noFill/>
          <a:ln/>
        </p:spPr>
        <p:txBody>
          <a:bodyPr wrap="none" lIns="0" tIns="0" rIns="0" bIns="0" rtlCol="0" anchor="t"/>
          <a:lstStyle/>
          <a:p>
            <a:pPr algn="ctr">
              <a:lnSpc>
                <a:spcPts val="2650"/>
              </a:lnSpc>
            </a:pPr>
            <a:r>
              <a:rPr lang="en-US" sz="1800" dirty="0">
                <a:solidFill>
                  <a:srgbClr val="49495A"/>
                </a:solidFill>
                <a:ea typeface="Libre Baskerville" pitchFamily="34" charset="-122"/>
                <a:cs typeface="Arial" panose="020B0604020202020204" pitchFamily="34" charset="0"/>
              </a:rPr>
              <a:t>2</a:t>
            </a:r>
            <a:endParaRPr lang="en-US" sz="1800" dirty="0">
              <a:cs typeface="Arial" panose="020B0604020202020204" pitchFamily="34" charset="0"/>
            </a:endParaRPr>
          </a:p>
        </p:txBody>
      </p:sp>
      <p:sp>
        <p:nvSpPr>
          <p:cNvPr id="41" name="Text 7">
            <a:extLst>
              <a:ext uri="{FF2B5EF4-FFF2-40B4-BE49-F238E27FC236}">
                <a16:creationId xmlns:a16="http://schemas.microsoft.com/office/drawing/2014/main" id="{E1C81F54-39B5-7DE1-0CE3-D298E3D1A40C}"/>
              </a:ext>
            </a:extLst>
          </p:cNvPr>
          <p:cNvSpPr/>
          <p:nvPr/>
        </p:nvSpPr>
        <p:spPr>
          <a:xfrm>
            <a:off x="4799856" y="3537871"/>
            <a:ext cx="3103007" cy="354330"/>
          </a:xfrm>
          <a:prstGeom prst="rect">
            <a:avLst/>
          </a:prstGeom>
          <a:noFill/>
          <a:ln/>
        </p:spPr>
        <p:txBody>
          <a:bodyPr wrap="none" lIns="0" tIns="0" rIns="0" bIns="0" rtlCol="0" anchor="t"/>
          <a:lstStyle/>
          <a:p>
            <a:pPr>
              <a:lnSpc>
                <a:spcPts val="2750"/>
              </a:lnSpc>
            </a:pPr>
            <a:r>
              <a:rPr lang="en-US" sz="1800" b="1" dirty="0">
                <a:solidFill>
                  <a:srgbClr val="49495A"/>
                </a:solidFill>
                <a:ea typeface="Libre Baskerville" pitchFamily="34" charset="-122"/>
                <a:cs typeface="Arial" panose="020B0604020202020204" pitchFamily="34" charset="0"/>
              </a:rPr>
              <a:t>Decreto 2242 de 2016</a:t>
            </a:r>
            <a:endParaRPr lang="en-US" sz="1800" b="1" dirty="0">
              <a:cs typeface="Arial" panose="020B0604020202020204" pitchFamily="34" charset="0"/>
            </a:endParaRPr>
          </a:p>
        </p:txBody>
      </p:sp>
      <p:sp>
        <p:nvSpPr>
          <p:cNvPr id="42" name="Text 8">
            <a:extLst>
              <a:ext uri="{FF2B5EF4-FFF2-40B4-BE49-F238E27FC236}">
                <a16:creationId xmlns:a16="http://schemas.microsoft.com/office/drawing/2014/main" id="{78D8A1CB-3E5C-8ED4-E681-5AAAB7298279}"/>
              </a:ext>
            </a:extLst>
          </p:cNvPr>
          <p:cNvSpPr/>
          <p:nvPr/>
        </p:nvSpPr>
        <p:spPr>
          <a:xfrm>
            <a:off x="4794573" y="4264850"/>
            <a:ext cx="3459242" cy="1451610"/>
          </a:xfrm>
          <a:prstGeom prst="rect">
            <a:avLst/>
          </a:prstGeom>
          <a:noFill/>
          <a:ln/>
        </p:spPr>
        <p:txBody>
          <a:bodyPr wrap="square" lIns="0" tIns="0" rIns="0" bIns="0" rtlCol="0" anchor="t"/>
          <a:lstStyle/>
          <a:p>
            <a:pPr>
              <a:lnSpc>
                <a:spcPts val="2850"/>
              </a:lnSpc>
            </a:pPr>
            <a:r>
              <a:rPr lang="en-US" sz="1600" dirty="0">
                <a:solidFill>
                  <a:srgbClr val="49495A"/>
                </a:solidFill>
                <a:ea typeface="Open Sans" pitchFamily="34" charset="-122"/>
                <a:cs typeface="Arial" panose="020B0604020202020204" pitchFamily="34" charset="0"/>
              </a:rPr>
              <a:t>Reguló los requisitos técnicos y de implementación de la facturación electrónica en el país.</a:t>
            </a:r>
            <a:endParaRPr lang="en-US" sz="1600" dirty="0">
              <a:cs typeface="Arial" panose="020B0604020202020204" pitchFamily="34" charset="0"/>
            </a:endParaRPr>
          </a:p>
        </p:txBody>
      </p:sp>
      <p:sp>
        <p:nvSpPr>
          <p:cNvPr id="43" name="Shape 9">
            <a:extLst>
              <a:ext uri="{FF2B5EF4-FFF2-40B4-BE49-F238E27FC236}">
                <a16:creationId xmlns:a16="http://schemas.microsoft.com/office/drawing/2014/main" id="{0BBCDE71-46EE-7DA9-A7E0-C39365A55950}"/>
              </a:ext>
            </a:extLst>
          </p:cNvPr>
          <p:cNvSpPr/>
          <p:nvPr/>
        </p:nvSpPr>
        <p:spPr>
          <a:xfrm>
            <a:off x="12372018" y="2764715"/>
            <a:ext cx="510302" cy="510302"/>
          </a:xfrm>
          <a:prstGeom prst="roundRect">
            <a:avLst>
              <a:gd name="adj" fmla="val 6667"/>
            </a:avLst>
          </a:prstGeom>
          <a:solidFill>
            <a:srgbClr val="EAE8F3"/>
          </a:solidFill>
          <a:ln/>
        </p:spPr>
        <p:txBody>
          <a:bodyPr/>
          <a:lstStyle/>
          <a:p>
            <a:endParaRPr lang="es-CO" sz="2000">
              <a:cs typeface="Arial" panose="020B0604020202020204" pitchFamily="34" charset="0"/>
            </a:endParaRPr>
          </a:p>
        </p:txBody>
      </p:sp>
      <p:sp>
        <p:nvSpPr>
          <p:cNvPr id="48" name="CuadroTexto 47">
            <a:extLst>
              <a:ext uri="{FF2B5EF4-FFF2-40B4-BE49-F238E27FC236}">
                <a16:creationId xmlns:a16="http://schemas.microsoft.com/office/drawing/2014/main" id="{04D920B2-06F1-F0E4-5B13-63939CC18745}"/>
              </a:ext>
            </a:extLst>
          </p:cNvPr>
          <p:cNvSpPr txBox="1"/>
          <p:nvPr/>
        </p:nvSpPr>
        <p:spPr>
          <a:xfrm>
            <a:off x="1415480" y="2442889"/>
            <a:ext cx="8630357" cy="584775"/>
          </a:xfrm>
          <a:prstGeom prst="rect">
            <a:avLst/>
          </a:prstGeom>
          <a:noFill/>
        </p:spPr>
        <p:txBody>
          <a:bodyPr wrap="square">
            <a:spAutoFit/>
          </a:bodyPr>
          <a:lstStyle/>
          <a:p>
            <a:pPr marL="285750" indent="-285750">
              <a:buFont typeface="Arial" panose="020B0604020202020204" pitchFamily="34" charset="0"/>
              <a:buChar char="•"/>
            </a:pPr>
            <a:r>
              <a:rPr lang="es-MX" sz="1600" dirty="0">
                <a:cs typeface="Arial" panose="020B0604020202020204" pitchFamily="34" charset="0"/>
              </a:rPr>
              <a:t>La Ley 527 de 1999 reglamentó el comercio electrónico y firmas digitales.</a:t>
            </a:r>
          </a:p>
          <a:p>
            <a:pPr marL="285750" indent="-285750">
              <a:buFont typeface="Arial" panose="020B0604020202020204" pitchFamily="34" charset="0"/>
              <a:buChar char="•"/>
            </a:pPr>
            <a:r>
              <a:rPr lang="es-CO" sz="1600" b="1" dirty="0">
                <a:solidFill>
                  <a:srgbClr val="353535"/>
                </a:solidFill>
                <a:cs typeface="Arial" panose="020B0604020202020204" pitchFamily="34" charset="0"/>
              </a:rPr>
              <a:t>Decreto 1929 de 2007 </a:t>
            </a:r>
            <a:r>
              <a:rPr lang="es-CO" sz="1600" dirty="0">
                <a:solidFill>
                  <a:srgbClr val="353535"/>
                </a:solidFill>
                <a:cs typeface="Arial" panose="020B0604020202020204" pitchFamily="34" charset="0"/>
              </a:rPr>
              <a:t>reglamenta la factura electrónica como soporte fiscal</a:t>
            </a:r>
          </a:p>
        </p:txBody>
      </p:sp>
      <p:sp>
        <p:nvSpPr>
          <p:cNvPr id="49" name="Shape 9">
            <a:extLst>
              <a:ext uri="{FF2B5EF4-FFF2-40B4-BE49-F238E27FC236}">
                <a16:creationId xmlns:a16="http://schemas.microsoft.com/office/drawing/2014/main" id="{3355F17F-06EB-F130-AF1A-953360002B7D}"/>
              </a:ext>
            </a:extLst>
          </p:cNvPr>
          <p:cNvSpPr/>
          <p:nvPr/>
        </p:nvSpPr>
        <p:spPr>
          <a:xfrm>
            <a:off x="8298790" y="3497889"/>
            <a:ext cx="510302" cy="510302"/>
          </a:xfrm>
          <a:prstGeom prst="roundRect">
            <a:avLst>
              <a:gd name="adj" fmla="val 6667"/>
            </a:avLst>
          </a:prstGeom>
          <a:solidFill>
            <a:srgbClr val="EAE8F3"/>
          </a:solidFill>
          <a:ln/>
        </p:spPr>
        <p:txBody>
          <a:bodyPr/>
          <a:lstStyle/>
          <a:p>
            <a:endParaRPr lang="es-CO" sz="1800">
              <a:cs typeface="Arial" panose="020B0604020202020204" pitchFamily="34" charset="0"/>
            </a:endParaRPr>
          </a:p>
        </p:txBody>
      </p:sp>
      <p:sp>
        <p:nvSpPr>
          <p:cNvPr id="50" name="Text 10">
            <a:extLst>
              <a:ext uri="{FF2B5EF4-FFF2-40B4-BE49-F238E27FC236}">
                <a16:creationId xmlns:a16="http://schemas.microsoft.com/office/drawing/2014/main" id="{9D871411-FA5C-5AF9-6C41-60695659DE14}"/>
              </a:ext>
            </a:extLst>
          </p:cNvPr>
          <p:cNvSpPr/>
          <p:nvPr/>
        </p:nvSpPr>
        <p:spPr>
          <a:xfrm>
            <a:off x="8449166" y="3560540"/>
            <a:ext cx="209550" cy="340281"/>
          </a:xfrm>
          <a:prstGeom prst="rect">
            <a:avLst/>
          </a:prstGeom>
          <a:noFill/>
          <a:ln/>
        </p:spPr>
        <p:txBody>
          <a:bodyPr wrap="none" lIns="0" tIns="0" rIns="0" bIns="0" rtlCol="0" anchor="t"/>
          <a:lstStyle/>
          <a:p>
            <a:pPr algn="ctr">
              <a:lnSpc>
                <a:spcPts val="2650"/>
              </a:lnSpc>
            </a:pPr>
            <a:r>
              <a:rPr lang="en-US" sz="1800" dirty="0">
                <a:solidFill>
                  <a:srgbClr val="49495A"/>
                </a:solidFill>
                <a:ea typeface="Libre Baskerville" pitchFamily="34" charset="-122"/>
                <a:cs typeface="Arial" panose="020B0604020202020204" pitchFamily="34" charset="0"/>
              </a:rPr>
              <a:t>3</a:t>
            </a:r>
            <a:endParaRPr lang="en-US" sz="1800" dirty="0">
              <a:cs typeface="Arial" panose="020B0604020202020204" pitchFamily="34" charset="0"/>
            </a:endParaRPr>
          </a:p>
        </p:txBody>
      </p:sp>
      <p:sp>
        <p:nvSpPr>
          <p:cNvPr id="51" name="Text 11">
            <a:extLst>
              <a:ext uri="{FF2B5EF4-FFF2-40B4-BE49-F238E27FC236}">
                <a16:creationId xmlns:a16="http://schemas.microsoft.com/office/drawing/2014/main" id="{12977D7C-17DA-0BC3-808A-96A5B33D5891}"/>
              </a:ext>
            </a:extLst>
          </p:cNvPr>
          <p:cNvSpPr/>
          <p:nvPr/>
        </p:nvSpPr>
        <p:spPr>
          <a:xfrm>
            <a:off x="8904312" y="3510471"/>
            <a:ext cx="2703423" cy="422081"/>
          </a:xfrm>
          <a:prstGeom prst="rect">
            <a:avLst/>
          </a:prstGeom>
          <a:noFill/>
          <a:ln/>
        </p:spPr>
        <p:txBody>
          <a:bodyPr wrap="square" lIns="0" tIns="0" rIns="0" bIns="0" rtlCol="0" anchor="t"/>
          <a:lstStyle/>
          <a:p>
            <a:pPr>
              <a:lnSpc>
                <a:spcPts val="2750"/>
              </a:lnSpc>
            </a:pPr>
            <a:r>
              <a:rPr lang="en-US" sz="1600" b="1" dirty="0">
                <a:solidFill>
                  <a:srgbClr val="49495A"/>
                </a:solidFill>
                <a:ea typeface="Libre Baskerville" pitchFamily="34" charset="-122"/>
                <a:cs typeface="Arial" panose="020B0604020202020204" pitchFamily="34" charset="0"/>
              </a:rPr>
              <a:t>Resolución 000042 de 2020</a:t>
            </a:r>
            <a:endParaRPr lang="en-US" sz="1600" b="1" dirty="0">
              <a:cs typeface="Arial" panose="020B0604020202020204" pitchFamily="34" charset="0"/>
            </a:endParaRPr>
          </a:p>
        </p:txBody>
      </p:sp>
      <p:sp>
        <p:nvSpPr>
          <p:cNvPr id="53" name="CuadroTexto 52">
            <a:extLst>
              <a:ext uri="{FF2B5EF4-FFF2-40B4-BE49-F238E27FC236}">
                <a16:creationId xmlns:a16="http://schemas.microsoft.com/office/drawing/2014/main" id="{4A3EBE48-3B07-17CF-4560-9C8685AB9A66}"/>
              </a:ext>
            </a:extLst>
          </p:cNvPr>
          <p:cNvSpPr txBox="1"/>
          <p:nvPr/>
        </p:nvSpPr>
        <p:spPr>
          <a:xfrm>
            <a:off x="8904312" y="4182835"/>
            <a:ext cx="2829096" cy="1533625"/>
          </a:xfrm>
          <a:prstGeom prst="rect">
            <a:avLst/>
          </a:prstGeom>
          <a:noFill/>
        </p:spPr>
        <p:txBody>
          <a:bodyPr wrap="square">
            <a:spAutoFit/>
          </a:bodyPr>
          <a:lstStyle/>
          <a:p>
            <a:pPr>
              <a:lnSpc>
                <a:spcPts val="2850"/>
              </a:lnSpc>
            </a:pPr>
            <a:r>
              <a:rPr lang="en-US" sz="1600" dirty="0" err="1">
                <a:solidFill>
                  <a:srgbClr val="49495A"/>
                </a:solidFill>
                <a:ea typeface="Open Sans" pitchFamily="34" charset="-122"/>
                <a:cs typeface="Arial" panose="020B0604020202020204" pitchFamily="34" charset="0"/>
              </a:rPr>
              <a:t>Amplió</a:t>
            </a:r>
            <a:r>
              <a:rPr lang="en-US" sz="1600" dirty="0">
                <a:solidFill>
                  <a:srgbClr val="49495A"/>
                </a:solidFill>
                <a:ea typeface="Open Sans" pitchFamily="34" charset="-122"/>
                <a:cs typeface="Arial" panose="020B0604020202020204" pitchFamily="34" charset="0"/>
              </a:rPr>
              <a:t> </a:t>
            </a:r>
            <a:r>
              <a:rPr lang="en-US" sz="1600" dirty="0" err="1">
                <a:solidFill>
                  <a:srgbClr val="49495A"/>
                </a:solidFill>
                <a:ea typeface="Open Sans" pitchFamily="34" charset="-122"/>
                <a:cs typeface="Arial" panose="020B0604020202020204" pitchFamily="34" charset="0"/>
              </a:rPr>
              <a:t>el</a:t>
            </a:r>
            <a:r>
              <a:rPr lang="en-US" sz="1600" dirty="0">
                <a:solidFill>
                  <a:srgbClr val="49495A"/>
                </a:solidFill>
                <a:ea typeface="Open Sans" pitchFamily="34" charset="-122"/>
                <a:cs typeface="Arial" panose="020B0604020202020204" pitchFamily="34" charset="0"/>
              </a:rPr>
              <a:t> </a:t>
            </a:r>
            <a:r>
              <a:rPr lang="en-US" sz="1600" dirty="0" err="1">
                <a:solidFill>
                  <a:srgbClr val="49495A"/>
                </a:solidFill>
                <a:ea typeface="Open Sans" pitchFamily="34" charset="-122"/>
                <a:cs typeface="Arial" panose="020B0604020202020204" pitchFamily="34" charset="0"/>
              </a:rPr>
              <a:t>alcance</a:t>
            </a:r>
            <a:r>
              <a:rPr lang="en-US" sz="1600" dirty="0">
                <a:solidFill>
                  <a:srgbClr val="49495A"/>
                </a:solidFill>
                <a:ea typeface="Open Sans" pitchFamily="34" charset="-122"/>
                <a:cs typeface="Arial" panose="020B0604020202020204" pitchFamily="34" charset="0"/>
              </a:rPr>
              <a:t> de la </a:t>
            </a:r>
            <a:r>
              <a:rPr lang="en-US" sz="1600" dirty="0" err="1">
                <a:solidFill>
                  <a:srgbClr val="49495A"/>
                </a:solidFill>
                <a:ea typeface="Open Sans" pitchFamily="34" charset="-122"/>
                <a:cs typeface="Arial" panose="020B0604020202020204" pitchFamily="34" charset="0"/>
              </a:rPr>
              <a:t>obligatoriedad</a:t>
            </a:r>
            <a:r>
              <a:rPr lang="en-US" sz="1600" dirty="0">
                <a:solidFill>
                  <a:srgbClr val="49495A"/>
                </a:solidFill>
                <a:ea typeface="Open Sans" pitchFamily="34" charset="-122"/>
                <a:cs typeface="Arial" panose="020B0604020202020204" pitchFamily="34" charset="0"/>
              </a:rPr>
              <a:t> de la </a:t>
            </a:r>
            <a:r>
              <a:rPr lang="en-US" sz="1600" dirty="0" err="1">
                <a:solidFill>
                  <a:srgbClr val="49495A"/>
                </a:solidFill>
                <a:ea typeface="Open Sans" pitchFamily="34" charset="-122"/>
                <a:cs typeface="Arial" panose="020B0604020202020204" pitchFamily="34" charset="0"/>
              </a:rPr>
              <a:t>facturación</a:t>
            </a:r>
            <a:r>
              <a:rPr lang="en-US" sz="1600" dirty="0">
                <a:solidFill>
                  <a:srgbClr val="49495A"/>
                </a:solidFill>
                <a:ea typeface="Open Sans" pitchFamily="34" charset="-122"/>
                <a:cs typeface="Arial" panose="020B0604020202020204" pitchFamily="34" charset="0"/>
              </a:rPr>
              <a:t> </a:t>
            </a:r>
            <a:r>
              <a:rPr lang="en-US" sz="1600" dirty="0" err="1">
                <a:solidFill>
                  <a:srgbClr val="49495A"/>
                </a:solidFill>
                <a:ea typeface="Open Sans" pitchFamily="34" charset="-122"/>
                <a:cs typeface="Arial" panose="020B0604020202020204" pitchFamily="34" charset="0"/>
              </a:rPr>
              <a:t>electrónica</a:t>
            </a:r>
            <a:r>
              <a:rPr lang="en-US" sz="1600" dirty="0">
                <a:solidFill>
                  <a:srgbClr val="49495A"/>
                </a:solidFill>
                <a:ea typeface="Open Sans" pitchFamily="34" charset="-122"/>
                <a:cs typeface="Arial" panose="020B0604020202020204" pitchFamily="34" charset="0"/>
              </a:rPr>
              <a:t> a un mayor </a:t>
            </a:r>
            <a:r>
              <a:rPr lang="en-US" sz="1600" dirty="0" err="1">
                <a:solidFill>
                  <a:srgbClr val="49495A"/>
                </a:solidFill>
                <a:ea typeface="Open Sans" pitchFamily="34" charset="-122"/>
                <a:cs typeface="Arial" panose="020B0604020202020204" pitchFamily="34" charset="0"/>
              </a:rPr>
              <a:t>número</a:t>
            </a:r>
            <a:r>
              <a:rPr lang="en-US" sz="1600" dirty="0">
                <a:solidFill>
                  <a:srgbClr val="49495A"/>
                </a:solidFill>
                <a:ea typeface="Open Sans" pitchFamily="34" charset="-122"/>
                <a:cs typeface="Arial" panose="020B0604020202020204" pitchFamily="34" charset="0"/>
              </a:rPr>
              <a:t> de </a:t>
            </a:r>
            <a:r>
              <a:rPr lang="en-US" sz="1600" dirty="0" err="1">
                <a:solidFill>
                  <a:srgbClr val="49495A"/>
                </a:solidFill>
                <a:ea typeface="Open Sans" pitchFamily="34" charset="-122"/>
                <a:cs typeface="Arial" panose="020B0604020202020204" pitchFamily="34" charset="0"/>
              </a:rPr>
              <a:t>empresas</a:t>
            </a:r>
            <a:r>
              <a:rPr lang="en-US" sz="1600" dirty="0">
                <a:solidFill>
                  <a:srgbClr val="49495A"/>
                </a:solidFill>
                <a:ea typeface="Open Sans" pitchFamily="34" charset="-122"/>
                <a:cs typeface="Arial" panose="020B0604020202020204" pitchFamily="34" charset="0"/>
              </a:rPr>
              <a:t>.</a:t>
            </a:r>
          </a:p>
        </p:txBody>
      </p:sp>
    </p:spTree>
    <p:extLst>
      <p:ext uri="{BB962C8B-B14F-4D97-AF65-F5344CB8AC3E}">
        <p14:creationId xmlns:p14="http://schemas.microsoft.com/office/powerpoint/2010/main" val="14087741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0000"/>
            <a:lum/>
          </a:blip>
          <a:srcRect/>
          <a:stretch>
            <a:fillRect/>
          </a:stretch>
        </a:blipFill>
        <a:effectLst/>
      </p:bgPr>
    </p:bg>
    <p:spTree>
      <p:nvGrpSpPr>
        <p:cNvPr id="1" name="">
          <a:extLst>
            <a:ext uri="{FF2B5EF4-FFF2-40B4-BE49-F238E27FC236}">
              <a16:creationId xmlns:a16="http://schemas.microsoft.com/office/drawing/2014/main" id="{1959392D-5811-00D8-75AD-A4B3931B61B2}"/>
            </a:ext>
          </a:extLst>
        </p:cNvPr>
        <p:cNvGrpSpPr/>
        <p:nvPr/>
      </p:nvGrpSpPr>
      <p:grpSpPr>
        <a:xfrm>
          <a:off x="0" y="0"/>
          <a:ext cx="0" cy="0"/>
          <a:chOff x="0" y="0"/>
          <a:chExt cx="0" cy="0"/>
        </a:xfrm>
      </p:grpSpPr>
      <p:pic>
        <p:nvPicPr>
          <p:cNvPr id="33" name="Image 0" descr="preencoded.png">
            <a:extLst>
              <a:ext uri="{FF2B5EF4-FFF2-40B4-BE49-F238E27FC236}">
                <a16:creationId xmlns:a16="http://schemas.microsoft.com/office/drawing/2014/main" id="{A2346BF6-AA91-3279-D744-6068629686DA}"/>
              </a:ext>
            </a:extLst>
          </p:cNvPr>
          <p:cNvPicPr>
            <a:picLocks noChangeAspect="1"/>
          </p:cNvPicPr>
          <p:nvPr/>
        </p:nvPicPr>
        <p:blipFill>
          <a:blip r:embed="rId3"/>
          <a:stretch>
            <a:fillRect/>
          </a:stretch>
        </p:blipFill>
        <p:spPr>
          <a:xfrm>
            <a:off x="1524000" y="1"/>
            <a:ext cx="9144000" cy="1821775"/>
          </a:xfrm>
          <a:prstGeom prst="rect">
            <a:avLst/>
          </a:prstGeom>
        </p:spPr>
      </p:pic>
      <p:sp>
        <p:nvSpPr>
          <p:cNvPr id="34" name="Text 0">
            <a:extLst>
              <a:ext uri="{FF2B5EF4-FFF2-40B4-BE49-F238E27FC236}">
                <a16:creationId xmlns:a16="http://schemas.microsoft.com/office/drawing/2014/main" id="{7C88DBE4-932C-78DD-D0EE-63F2593DCE3B}"/>
              </a:ext>
            </a:extLst>
          </p:cNvPr>
          <p:cNvSpPr/>
          <p:nvPr/>
        </p:nvSpPr>
        <p:spPr>
          <a:xfrm>
            <a:off x="1824603" y="1821776"/>
            <a:ext cx="7098030" cy="708779"/>
          </a:xfrm>
          <a:prstGeom prst="rect">
            <a:avLst/>
          </a:prstGeom>
          <a:noFill/>
          <a:ln/>
        </p:spPr>
        <p:txBody>
          <a:bodyPr wrap="none" lIns="0" tIns="0" rIns="0" bIns="0" rtlCol="0" anchor="t"/>
          <a:lstStyle/>
          <a:p>
            <a:pPr>
              <a:lnSpc>
                <a:spcPts val="5550"/>
              </a:lnSpc>
            </a:pPr>
            <a:r>
              <a:rPr lang="en-US" sz="4450" dirty="0">
                <a:solidFill>
                  <a:schemeClr val="tx2"/>
                </a:solidFill>
                <a:ea typeface="Libre Baskerville" pitchFamily="34" charset="-122"/>
                <a:cs typeface="Arial" panose="020B0604020202020204" pitchFamily="34" charset="0"/>
              </a:rPr>
              <a:t>Marco legal y normativo</a:t>
            </a:r>
            <a:endParaRPr lang="en-US" sz="4450" dirty="0">
              <a:solidFill>
                <a:schemeClr val="tx2"/>
              </a:solidFill>
              <a:cs typeface="Arial" panose="020B0604020202020204" pitchFamily="34" charset="0"/>
            </a:endParaRPr>
          </a:p>
        </p:txBody>
      </p:sp>
      <p:sp>
        <p:nvSpPr>
          <p:cNvPr id="46" name="Text 12">
            <a:extLst>
              <a:ext uri="{FF2B5EF4-FFF2-40B4-BE49-F238E27FC236}">
                <a16:creationId xmlns:a16="http://schemas.microsoft.com/office/drawing/2014/main" id="{78DF1B99-A4B5-22D1-67A6-7E260385EB53}"/>
              </a:ext>
            </a:extLst>
          </p:cNvPr>
          <p:cNvSpPr/>
          <p:nvPr/>
        </p:nvSpPr>
        <p:spPr>
          <a:xfrm>
            <a:off x="911424" y="3638976"/>
            <a:ext cx="2952328" cy="1732385"/>
          </a:xfrm>
          <a:prstGeom prst="rect">
            <a:avLst/>
          </a:prstGeom>
          <a:noFill/>
          <a:ln/>
        </p:spPr>
        <p:txBody>
          <a:bodyPr wrap="square" lIns="0" tIns="0" rIns="0" bIns="0" rtlCol="0" anchor="t"/>
          <a:lstStyle/>
          <a:p>
            <a:pPr>
              <a:lnSpc>
                <a:spcPts val="2850"/>
              </a:lnSpc>
            </a:pPr>
            <a:r>
              <a:rPr lang="es-MX" sz="1600" dirty="0">
                <a:solidFill>
                  <a:srgbClr val="49495A"/>
                </a:solidFill>
                <a:ea typeface="Open Sans" pitchFamily="34" charset="-122"/>
                <a:cs typeface="Arial" panose="020B0604020202020204" pitchFamily="34" charset="0"/>
              </a:rPr>
              <a:t>Reglamenta los aspectos relacionados con el sistema de facturación, los proveedores tecnológicos y otros temas vinculados</a:t>
            </a:r>
            <a:endParaRPr lang="en-US" sz="1600" dirty="0">
              <a:solidFill>
                <a:srgbClr val="49495A"/>
              </a:solidFill>
              <a:ea typeface="Open Sans" pitchFamily="34" charset="-122"/>
              <a:cs typeface="Arial" panose="020B0604020202020204" pitchFamily="34" charset="0"/>
            </a:endParaRPr>
          </a:p>
        </p:txBody>
      </p:sp>
      <p:sp>
        <p:nvSpPr>
          <p:cNvPr id="2" name="Shape 9">
            <a:extLst>
              <a:ext uri="{FF2B5EF4-FFF2-40B4-BE49-F238E27FC236}">
                <a16:creationId xmlns:a16="http://schemas.microsoft.com/office/drawing/2014/main" id="{86CDCD1C-8EB6-51F8-F582-959F64BDC996}"/>
              </a:ext>
            </a:extLst>
          </p:cNvPr>
          <p:cNvSpPr/>
          <p:nvPr/>
        </p:nvSpPr>
        <p:spPr>
          <a:xfrm>
            <a:off x="119336" y="2795191"/>
            <a:ext cx="510302" cy="510302"/>
          </a:xfrm>
          <a:prstGeom prst="roundRect">
            <a:avLst>
              <a:gd name="adj" fmla="val 6667"/>
            </a:avLst>
          </a:prstGeom>
          <a:solidFill>
            <a:srgbClr val="EAE8F3"/>
          </a:solidFill>
          <a:ln/>
        </p:spPr>
        <p:txBody>
          <a:bodyPr/>
          <a:lstStyle/>
          <a:p>
            <a:endParaRPr lang="es-CO" sz="1600">
              <a:cs typeface="Arial" panose="020B0604020202020204" pitchFamily="34" charset="0"/>
            </a:endParaRPr>
          </a:p>
        </p:txBody>
      </p:sp>
      <p:sp>
        <p:nvSpPr>
          <p:cNvPr id="3" name="Text 10">
            <a:extLst>
              <a:ext uri="{FF2B5EF4-FFF2-40B4-BE49-F238E27FC236}">
                <a16:creationId xmlns:a16="http://schemas.microsoft.com/office/drawing/2014/main" id="{883D5C9E-627F-206D-CC8B-FCD76B13D53A}"/>
              </a:ext>
            </a:extLst>
          </p:cNvPr>
          <p:cNvSpPr/>
          <p:nvPr/>
        </p:nvSpPr>
        <p:spPr>
          <a:xfrm>
            <a:off x="269712" y="2882227"/>
            <a:ext cx="209550" cy="340281"/>
          </a:xfrm>
          <a:prstGeom prst="rect">
            <a:avLst/>
          </a:prstGeom>
          <a:noFill/>
          <a:ln/>
        </p:spPr>
        <p:txBody>
          <a:bodyPr wrap="none" lIns="0" tIns="0" rIns="0" bIns="0" rtlCol="0" anchor="t"/>
          <a:lstStyle/>
          <a:p>
            <a:pPr algn="ctr">
              <a:lnSpc>
                <a:spcPts val="2650"/>
              </a:lnSpc>
            </a:pPr>
            <a:r>
              <a:rPr lang="en-US" sz="1600" dirty="0">
                <a:cs typeface="Arial" panose="020B0604020202020204" pitchFamily="34" charset="0"/>
              </a:rPr>
              <a:t>4</a:t>
            </a:r>
          </a:p>
        </p:txBody>
      </p:sp>
      <p:sp>
        <p:nvSpPr>
          <p:cNvPr id="4" name="Text 11">
            <a:extLst>
              <a:ext uri="{FF2B5EF4-FFF2-40B4-BE49-F238E27FC236}">
                <a16:creationId xmlns:a16="http://schemas.microsoft.com/office/drawing/2014/main" id="{2891A22B-3612-7FA1-40D0-F05DA417674D}"/>
              </a:ext>
            </a:extLst>
          </p:cNvPr>
          <p:cNvSpPr/>
          <p:nvPr/>
        </p:nvSpPr>
        <p:spPr>
          <a:xfrm>
            <a:off x="9342720" y="2939091"/>
            <a:ext cx="3459242" cy="422081"/>
          </a:xfrm>
          <a:prstGeom prst="rect">
            <a:avLst/>
          </a:prstGeom>
          <a:noFill/>
          <a:ln/>
        </p:spPr>
        <p:txBody>
          <a:bodyPr wrap="square" lIns="0" tIns="0" rIns="0" bIns="0" rtlCol="0" anchor="t"/>
          <a:lstStyle/>
          <a:p>
            <a:pPr>
              <a:lnSpc>
                <a:spcPts val="2750"/>
              </a:lnSpc>
            </a:pPr>
            <a:r>
              <a:rPr lang="en-US" sz="1600" b="1" dirty="0" err="1">
                <a:solidFill>
                  <a:srgbClr val="49495A"/>
                </a:solidFill>
                <a:ea typeface="Libre Baskerville" pitchFamily="34" charset="-122"/>
                <a:cs typeface="Arial" panose="020B0604020202020204" pitchFamily="34" charset="0"/>
              </a:rPr>
              <a:t>Resolución</a:t>
            </a:r>
            <a:r>
              <a:rPr lang="en-US" sz="1600" b="1" dirty="0">
                <a:solidFill>
                  <a:srgbClr val="49495A"/>
                </a:solidFill>
                <a:ea typeface="Libre Baskerville" pitchFamily="34" charset="-122"/>
                <a:cs typeface="Arial" panose="020B0604020202020204" pitchFamily="34" charset="0"/>
              </a:rPr>
              <a:t> 000165 de 2023</a:t>
            </a:r>
            <a:endParaRPr lang="en-US" sz="1600" b="1" dirty="0">
              <a:cs typeface="Arial" panose="020B0604020202020204" pitchFamily="34" charset="0"/>
            </a:endParaRPr>
          </a:p>
        </p:txBody>
      </p:sp>
      <p:sp>
        <p:nvSpPr>
          <p:cNvPr id="5" name="Text 12">
            <a:extLst>
              <a:ext uri="{FF2B5EF4-FFF2-40B4-BE49-F238E27FC236}">
                <a16:creationId xmlns:a16="http://schemas.microsoft.com/office/drawing/2014/main" id="{14F8EE6C-4FC1-F562-E6A2-8B6714CE066A}"/>
              </a:ext>
            </a:extLst>
          </p:cNvPr>
          <p:cNvSpPr/>
          <p:nvPr/>
        </p:nvSpPr>
        <p:spPr>
          <a:xfrm>
            <a:off x="9342720" y="3506485"/>
            <a:ext cx="2585928" cy="1821774"/>
          </a:xfrm>
          <a:prstGeom prst="rect">
            <a:avLst/>
          </a:prstGeom>
          <a:noFill/>
          <a:ln/>
        </p:spPr>
        <p:txBody>
          <a:bodyPr wrap="square" lIns="0" tIns="0" rIns="0" bIns="0" rtlCol="0" anchor="t"/>
          <a:lstStyle/>
          <a:p>
            <a:pPr>
              <a:lnSpc>
                <a:spcPts val="2850"/>
              </a:lnSpc>
            </a:pPr>
            <a:r>
              <a:rPr lang="es-MX" sz="1400" dirty="0">
                <a:solidFill>
                  <a:srgbClr val="49495A"/>
                </a:solidFill>
                <a:ea typeface="Open Sans" pitchFamily="34" charset="-122"/>
                <a:cs typeface="Arial" panose="020B0604020202020204" pitchFamily="34" charset="0"/>
              </a:rPr>
              <a:t>busca actualizar y mejorar el sistema de facturación electrónica, introduciendo conceptos como la nota de ajuste de factura electrónica y regulando el documento equivalente electrónico</a:t>
            </a:r>
            <a:endParaRPr lang="en-US" sz="1400" dirty="0">
              <a:cs typeface="Arial" panose="020B0604020202020204" pitchFamily="34" charset="0"/>
            </a:endParaRPr>
          </a:p>
        </p:txBody>
      </p:sp>
      <p:sp>
        <p:nvSpPr>
          <p:cNvPr id="8" name="Shape 9">
            <a:extLst>
              <a:ext uri="{FF2B5EF4-FFF2-40B4-BE49-F238E27FC236}">
                <a16:creationId xmlns:a16="http://schemas.microsoft.com/office/drawing/2014/main" id="{0196FCC5-1609-0573-676E-1362EC588E0A}"/>
              </a:ext>
            </a:extLst>
          </p:cNvPr>
          <p:cNvSpPr/>
          <p:nvPr/>
        </p:nvSpPr>
        <p:spPr>
          <a:xfrm>
            <a:off x="4367808" y="2882227"/>
            <a:ext cx="510302" cy="510302"/>
          </a:xfrm>
          <a:prstGeom prst="roundRect">
            <a:avLst>
              <a:gd name="adj" fmla="val 6667"/>
            </a:avLst>
          </a:prstGeom>
          <a:solidFill>
            <a:srgbClr val="EAE8F3"/>
          </a:solidFill>
          <a:ln/>
        </p:spPr>
        <p:txBody>
          <a:bodyPr/>
          <a:lstStyle/>
          <a:p>
            <a:pPr algn="ctr">
              <a:lnSpc>
                <a:spcPts val="2650"/>
              </a:lnSpc>
            </a:pPr>
            <a:r>
              <a:rPr lang="en-US" sz="1600" dirty="0">
                <a:cs typeface="Arial" panose="020B0604020202020204" pitchFamily="34" charset="0"/>
              </a:rPr>
              <a:t>5</a:t>
            </a:r>
          </a:p>
        </p:txBody>
      </p:sp>
      <p:sp>
        <p:nvSpPr>
          <p:cNvPr id="10" name="CuadroTexto 9">
            <a:extLst>
              <a:ext uri="{FF2B5EF4-FFF2-40B4-BE49-F238E27FC236}">
                <a16:creationId xmlns:a16="http://schemas.microsoft.com/office/drawing/2014/main" id="{FC0E408C-53C0-5D14-7E03-8C43E39A53CD}"/>
              </a:ext>
            </a:extLst>
          </p:cNvPr>
          <p:cNvSpPr txBox="1"/>
          <p:nvPr/>
        </p:nvSpPr>
        <p:spPr>
          <a:xfrm>
            <a:off x="5156314" y="2897176"/>
            <a:ext cx="2664296" cy="408317"/>
          </a:xfrm>
          <a:prstGeom prst="rect">
            <a:avLst/>
          </a:prstGeom>
          <a:noFill/>
        </p:spPr>
        <p:txBody>
          <a:bodyPr wrap="square">
            <a:spAutoFit/>
          </a:bodyPr>
          <a:lstStyle/>
          <a:p>
            <a:pPr>
              <a:lnSpc>
                <a:spcPts val="2750"/>
              </a:lnSpc>
            </a:pPr>
            <a:r>
              <a:rPr lang="es-CO" sz="1600" b="1" dirty="0">
                <a:solidFill>
                  <a:srgbClr val="49495A"/>
                </a:solidFill>
                <a:cs typeface="Arial" panose="020B0604020202020204" pitchFamily="34" charset="0"/>
              </a:rPr>
              <a:t>Resolución 085 de 2022 </a:t>
            </a:r>
          </a:p>
        </p:txBody>
      </p:sp>
      <p:sp>
        <p:nvSpPr>
          <p:cNvPr id="12" name="CuadroTexto 11">
            <a:extLst>
              <a:ext uri="{FF2B5EF4-FFF2-40B4-BE49-F238E27FC236}">
                <a16:creationId xmlns:a16="http://schemas.microsoft.com/office/drawing/2014/main" id="{166FBFC3-3FF9-6CA2-2409-C53EAF105E7A}"/>
              </a:ext>
            </a:extLst>
          </p:cNvPr>
          <p:cNvSpPr txBox="1"/>
          <p:nvPr/>
        </p:nvSpPr>
        <p:spPr>
          <a:xfrm>
            <a:off x="5168389" y="3552508"/>
            <a:ext cx="3159862" cy="1533625"/>
          </a:xfrm>
          <a:prstGeom prst="rect">
            <a:avLst/>
          </a:prstGeom>
          <a:noFill/>
        </p:spPr>
        <p:txBody>
          <a:bodyPr wrap="square">
            <a:spAutoFit/>
          </a:bodyPr>
          <a:lstStyle/>
          <a:p>
            <a:pPr>
              <a:lnSpc>
                <a:spcPts val="2850"/>
              </a:lnSpc>
            </a:pPr>
            <a:r>
              <a:rPr lang="es-MX" sz="1600" dirty="0">
                <a:solidFill>
                  <a:srgbClr val="49495A"/>
                </a:solidFill>
                <a:ea typeface="Open Sans" pitchFamily="34" charset="-122"/>
                <a:cs typeface="Arial" panose="020B0604020202020204" pitchFamily="34" charset="0"/>
              </a:rPr>
              <a:t>Establece los requisitos para la inscripción en el RADIAN de la factura electrónica de venta como título valor</a:t>
            </a:r>
            <a:endParaRPr lang="es-CO" sz="1600" dirty="0">
              <a:solidFill>
                <a:srgbClr val="49495A"/>
              </a:solidFill>
              <a:ea typeface="Open Sans" pitchFamily="34" charset="-122"/>
              <a:cs typeface="Arial" panose="020B0604020202020204" pitchFamily="34" charset="0"/>
            </a:endParaRPr>
          </a:p>
        </p:txBody>
      </p:sp>
      <p:sp>
        <p:nvSpPr>
          <p:cNvPr id="14" name="CuadroTexto 13">
            <a:extLst>
              <a:ext uri="{FF2B5EF4-FFF2-40B4-BE49-F238E27FC236}">
                <a16:creationId xmlns:a16="http://schemas.microsoft.com/office/drawing/2014/main" id="{7377EDF6-24EA-B71B-9C56-CA1E4C28A55E}"/>
              </a:ext>
            </a:extLst>
          </p:cNvPr>
          <p:cNvSpPr txBox="1"/>
          <p:nvPr/>
        </p:nvSpPr>
        <p:spPr>
          <a:xfrm>
            <a:off x="775817" y="2795191"/>
            <a:ext cx="3326132" cy="423834"/>
          </a:xfrm>
          <a:prstGeom prst="rect">
            <a:avLst/>
          </a:prstGeom>
          <a:noFill/>
        </p:spPr>
        <p:txBody>
          <a:bodyPr wrap="square">
            <a:spAutoFit/>
          </a:bodyPr>
          <a:lstStyle/>
          <a:p>
            <a:pPr>
              <a:lnSpc>
                <a:spcPts val="2850"/>
              </a:lnSpc>
            </a:pPr>
            <a:r>
              <a:rPr lang="es-MX" sz="1800" b="1" dirty="0">
                <a:solidFill>
                  <a:srgbClr val="49495A"/>
                </a:solidFill>
                <a:ea typeface="Open Sans" pitchFamily="34" charset="-122"/>
                <a:cs typeface="Arial" panose="020B0604020202020204" pitchFamily="34" charset="0"/>
              </a:rPr>
              <a:t>Decreto 358 de 2020</a:t>
            </a:r>
          </a:p>
        </p:txBody>
      </p:sp>
      <p:sp>
        <p:nvSpPr>
          <p:cNvPr id="15" name="Shape 9">
            <a:extLst>
              <a:ext uri="{FF2B5EF4-FFF2-40B4-BE49-F238E27FC236}">
                <a16:creationId xmlns:a16="http://schemas.microsoft.com/office/drawing/2014/main" id="{5567CC9E-241B-7B50-A9A5-6744B7DAB9C3}"/>
              </a:ext>
            </a:extLst>
          </p:cNvPr>
          <p:cNvSpPr/>
          <p:nvPr/>
        </p:nvSpPr>
        <p:spPr>
          <a:xfrm>
            <a:off x="8682042" y="2917341"/>
            <a:ext cx="510302" cy="510302"/>
          </a:xfrm>
          <a:prstGeom prst="roundRect">
            <a:avLst>
              <a:gd name="adj" fmla="val 6667"/>
            </a:avLst>
          </a:prstGeom>
          <a:solidFill>
            <a:srgbClr val="EAE8F3"/>
          </a:solidFill>
          <a:ln/>
        </p:spPr>
        <p:txBody>
          <a:bodyPr/>
          <a:lstStyle/>
          <a:p>
            <a:endParaRPr lang="es-CO" sz="1600">
              <a:cs typeface="Arial" panose="020B0604020202020204" pitchFamily="34" charset="0"/>
            </a:endParaRPr>
          </a:p>
        </p:txBody>
      </p:sp>
      <p:sp>
        <p:nvSpPr>
          <p:cNvPr id="16" name="Text 10">
            <a:extLst>
              <a:ext uri="{FF2B5EF4-FFF2-40B4-BE49-F238E27FC236}">
                <a16:creationId xmlns:a16="http://schemas.microsoft.com/office/drawing/2014/main" id="{15FB84A6-A45C-64F2-5B76-B912C348435D}"/>
              </a:ext>
            </a:extLst>
          </p:cNvPr>
          <p:cNvSpPr/>
          <p:nvPr/>
        </p:nvSpPr>
        <p:spPr>
          <a:xfrm>
            <a:off x="8832418" y="2979992"/>
            <a:ext cx="209550" cy="340281"/>
          </a:xfrm>
          <a:prstGeom prst="rect">
            <a:avLst/>
          </a:prstGeom>
          <a:noFill/>
          <a:ln/>
        </p:spPr>
        <p:txBody>
          <a:bodyPr wrap="none" lIns="0" tIns="0" rIns="0" bIns="0" rtlCol="0" anchor="t"/>
          <a:lstStyle/>
          <a:p>
            <a:pPr algn="ctr">
              <a:lnSpc>
                <a:spcPts val="2650"/>
              </a:lnSpc>
            </a:pPr>
            <a:r>
              <a:rPr lang="en-US" sz="1600" dirty="0">
                <a:solidFill>
                  <a:srgbClr val="49495A"/>
                </a:solidFill>
                <a:cs typeface="Arial" panose="020B0604020202020204" pitchFamily="34" charset="0"/>
              </a:rPr>
              <a:t>6</a:t>
            </a:r>
            <a:endParaRPr lang="en-US" sz="1600" dirty="0">
              <a:cs typeface="Arial" panose="020B0604020202020204" pitchFamily="34" charset="0"/>
            </a:endParaRPr>
          </a:p>
        </p:txBody>
      </p:sp>
    </p:spTree>
    <p:extLst>
      <p:ext uri="{BB962C8B-B14F-4D97-AF65-F5344CB8AC3E}">
        <p14:creationId xmlns:p14="http://schemas.microsoft.com/office/powerpoint/2010/main" val="266678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0000"/>
            <a:lum/>
          </a:blip>
          <a:srcRect/>
          <a:stretch>
            <a:fillRect/>
          </a:stretch>
        </a:blipFill>
        <a:effectLst/>
      </p:bgPr>
    </p:bg>
    <p:spTree>
      <p:nvGrpSpPr>
        <p:cNvPr id="1" name="">
          <a:extLst>
            <a:ext uri="{FF2B5EF4-FFF2-40B4-BE49-F238E27FC236}">
              <a16:creationId xmlns:a16="http://schemas.microsoft.com/office/drawing/2014/main" id="{FAF85B72-7CCB-0D7D-FBBC-11D2A0B140DA}"/>
            </a:ext>
          </a:extLst>
        </p:cNvPr>
        <p:cNvGrpSpPr/>
        <p:nvPr/>
      </p:nvGrpSpPr>
      <p:grpSpPr>
        <a:xfrm>
          <a:off x="0" y="0"/>
          <a:ext cx="0" cy="0"/>
          <a:chOff x="0" y="0"/>
          <a:chExt cx="0" cy="0"/>
        </a:xfrm>
      </p:grpSpPr>
      <p:pic>
        <p:nvPicPr>
          <p:cNvPr id="33" name="Image 0" descr="preencoded.png">
            <a:extLst>
              <a:ext uri="{FF2B5EF4-FFF2-40B4-BE49-F238E27FC236}">
                <a16:creationId xmlns:a16="http://schemas.microsoft.com/office/drawing/2014/main" id="{22CE04F3-F3BF-F88E-65F0-CEC559437DEE}"/>
              </a:ext>
            </a:extLst>
          </p:cNvPr>
          <p:cNvPicPr>
            <a:picLocks noChangeAspect="1"/>
          </p:cNvPicPr>
          <p:nvPr/>
        </p:nvPicPr>
        <p:blipFill>
          <a:blip r:embed="rId3"/>
          <a:stretch>
            <a:fillRect/>
          </a:stretch>
        </p:blipFill>
        <p:spPr>
          <a:xfrm>
            <a:off x="1524000" y="1"/>
            <a:ext cx="9144000" cy="1821775"/>
          </a:xfrm>
          <a:prstGeom prst="rect">
            <a:avLst/>
          </a:prstGeom>
        </p:spPr>
      </p:pic>
      <p:sp>
        <p:nvSpPr>
          <p:cNvPr id="34" name="Text 0">
            <a:extLst>
              <a:ext uri="{FF2B5EF4-FFF2-40B4-BE49-F238E27FC236}">
                <a16:creationId xmlns:a16="http://schemas.microsoft.com/office/drawing/2014/main" id="{83E71CB1-F053-4AF4-E5CB-33A3AD0F3B6E}"/>
              </a:ext>
            </a:extLst>
          </p:cNvPr>
          <p:cNvSpPr/>
          <p:nvPr/>
        </p:nvSpPr>
        <p:spPr>
          <a:xfrm>
            <a:off x="1824603" y="1821776"/>
            <a:ext cx="7098030" cy="708779"/>
          </a:xfrm>
          <a:prstGeom prst="rect">
            <a:avLst/>
          </a:prstGeom>
          <a:noFill/>
          <a:ln/>
        </p:spPr>
        <p:txBody>
          <a:bodyPr wrap="none" lIns="0" tIns="0" rIns="0" bIns="0" rtlCol="0" anchor="t"/>
          <a:lstStyle/>
          <a:p>
            <a:pPr>
              <a:lnSpc>
                <a:spcPts val="5550"/>
              </a:lnSpc>
            </a:pPr>
            <a:r>
              <a:rPr lang="en-US" sz="4450" dirty="0">
                <a:solidFill>
                  <a:schemeClr val="tx2"/>
                </a:solidFill>
                <a:ea typeface="Libre Baskerville" pitchFamily="34" charset="-122"/>
                <a:cs typeface="Arial" panose="020B0604020202020204" pitchFamily="34" charset="0"/>
              </a:rPr>
              <a:t>Marco legal y normativo</a:t>
            </a:r>
            <a:endParaRPr lang="en-US" sz="4450" dirty="0">
              <a:solidFill>
                <a:schemeClr val="tx2"/>
              </a:solidFill>
              <a:cs typeface="Arial" panose="020B0604020202020204" pitchFamily="34" charset="0"/>
            </a:endParaRPr>
          </a:p>
        </p:txBody>
      </p:sp>
      <p:sp>
        <p:nvSpPr>
          <p:cNvPr id="43" name="Shape 9">
            <a:extLst>
              <a:ext uri="{FF2B5EF4-FFF2-40B4-BE49-F238E27FC236}">
                <a16:creationId xmlns:a16="http://schemas.microsoft.com/office/drawing/2014/main" id="{03BD0659-1E73-0842-670A-5E6AEDA95D7A}"/>
              </a:ext>
            </a:extLst>
          </p:cNvPr>
          <p:cNvSpPr/>
          <p:nvPr/>
        </p:nvSpPr>
        <p:spPr>
          <a:xfrm>
            <a:off x="1624946" y="2638835"/>
            <a:ext cx="510302" cy="510302"/>
          </a:xfrm>
          <a:prstGeom prst="roundRect">
            <a:avLst>
              <a:gd name="adj" fmla="val 6667"/>
            </a:avLst>
          </a:prstGeom>
          <a:solidFill>
            <a:srgbClr val="EAE8F3"/>
          </a:solidFill>
          <a:ln/>
        </p:spPr>
        <p:txBody>
          <a:bodyPr/>
          <a:lstStyle/>
          <a:p>
            <a:endParaRPr lang="es-CO" sz="1600">
              <a:cs typeface="Arial" panose="020B0604020202020204" pitchFamily="34" charset="0"/>
            </a:endParaRPr>
          </a:p>
        </p:txBody>
      </p:sp>
      <p:sp>
        <p:nvSpPr>
          <p:cNvPr id="44" name="Text 10">
            <a:extLst>
              <a:ext uri="{FF2B5EF4-FFF2-40B4-BE49-F238E27FC236}">
                <a16:creationId xmlns:a16="http://schemas.microsoft.com/office/drawing/2014/main" id="{CC7358F1-C315-1B38-B3D6-A06C42785276}"/>
              </a:ext>
            </a:extLst>
          </p:cNvPr>
          <p:cNvSpPr/>
          <p:nvPr/>
        </p:nvSpPr>
        <p:spPr>
          <a:xfrm>
            <a:off x="1775322" y="2701486"/>
            <a:ext cx="209550" cy="340281"/>
          </a:xfrm>
          <a:prstGeom prst="rect">
            <a:avLst/>
          </a:prstGeom>
          <a:noFill/>
          <a:ln/>
        </p:spPr>
        <p:txBody>
          <a:bodyPr wrap="none" lIns="0" tIns="0" rIns="0" bIns="0" rtlCol="0" anchor="t"/>
          <a:lstStyle/>
          <a:p>
            <a:pPr algn="ctr">
              <a:lnSpc>
                <a:spcPts val="2650"/>
              </a:lnSpc>
            </a:pPr>
            <a:r>
              <a:rPr lang="en-US" sz="1600" dirty="0">
                <a:cs typeface="Arial" panose="020B0604020202020204" pitchFamily="34" charset="0"/>
              </a:rPr>
              <a:t>7</a:t>
            </a:r>
          </a:p>
        </p:txBody>
      </p:sp>
      <p:sp>
        <p:nvSpPr>
          <p:cNvPr id="45" name="Text 11">
            <a:extLst>
              <a:ext uri="{FF2B5EF4-FFF2-40B4-BE49-F238E27FC236}">
                <a16:creationId xmlns:a16="http://schemas.microsoft.com/office/drawing/2014/main" id="{CE59543E-CDBA-1B03-346C-A21A02B8013D}"/>
              </a:ext>
            </a:extLst>
          </p:cNvPr>
          <p:cNvSpPr/>
          <p:nvPr/>
        </p:nvSpPr>
        <p:spPr>
          <a:xfrm>
            <a:off x="2207568" y="2727057"/>
            <a:ext cx="3459242" cy="422081"/>
          </a:xfrm>
          <a:prstGeom prst="rect">
            <a:avLst/>
          </a:prstGeom>
          <a:noFill/>
          <a:ln/>
        </p:spPr>
        <p:txBody>
          <a:bodyPr wrap="square" lIns="0" tIns="0" rIns="0" bIns="0" rtlCol="0" anchor="t"/>
          <a:lstStyle/>
          <a:p>
            <a:pPr>
              <a:lnSpc>
                <a:spcPts val="2750"/>
              </a:lnSpc>
            </a:pPr>
            <a:r>
              <a:rPr lang="en-US" sz="1600" b="1" dirty="0" err="1">
                <a:solidFill>
                  <a:srgbClr val="49495A"/>
                </a:solidFill>
                <a:ea typeface="Libre Baskerville" pitchFamily="34" charset="-122"/>
                <a:cs typeface="Arial" panose="020B0604020202020204" pitchFamily="34" charset="0"/>
              </a:rPr>
              <a:t>Resolución</a:t>
            </a:r>
            <a:r>
              <a:rPr lang="en-US" sz="1600" b="1" dirty="0">
                <a:solidFill>
                  <a:srgbClr val="49495A"/>
                </a:solidFill>
                <a:ea typeface="Libre Baskerville" pitchFamily="34" charset="-122"/>
                <a:cs typeface="Arial" panose="020B0604020202020204" pitchFamily="34" charset="0"/>
              </a:rPr>
              <a:t> No. 000008 de 2024</a:t>
            </a:r>
            <a:endParaRPr lang="en-US" sz="1600" b="1" dirty="0">
              <a:cs typeface="Arial" panose="020B0604020202020204" pitchFamily="34" charset="0"/>
            </a:endParaRPr>
          </a:p>
        </p:txBody>
      </p:sp>
      <p:sp>
        <p:nvSpPr>
          <p:cNvPr id="46" name="Text 12">
            <a:extLst>
              <a:ext uri="{FF2B5EF4-FFF2-40B4-BE49-F238E27FC236}">
                <a16:creationId xmlns:a16="http://schemas.microsoft.com/office/drawing/2014/main" id="{2F065417-4022-767C-9790-C429BB273038}"/>
              </a:ext>
            </a:extLst>
          </p:cNvPr>
          <p:cNvSpPr/>
          <p:nvPr/>
        </p:nvSpPr>
        <p:spPr>
          <a:xfrm>
            <a:off x="2212323" y="3149138"/>
            <a:ext cx="3459242" cy="2152071"/>
          </a:xfrm>
          <a:prstGeom prst="rect">
            <a:avLst/>
          </a:prstGeom>
          <a:noFill/>
          <a:ln/>
        </p:spPr>
        <p:txBody>
          <a:bodyPr wrap="square" lIns="0" tIns="0" rIns="0" bIns="0" rtlCol="0" anchor="t"/>
          <a:lstStyle/>
          <a:p>
            <a:pPr>
              <a:lnSpc>
                <a:spcPts val="2850"/>
              </a:lnSpc>
            </a:pPr>
            <a:r>
              <a:rPr lang="es-MX" sz="1600" dirty="0">
                <a:solidFill>
                  <a:srgbClr val="49495A"/>
                </a:solidFill>
                <a:ea typeface="Open Sans" pitchFamily="34" charset="-122"/>
                <a:cs typeface="Arial" panose="020B0604020202020204" pitchFamily="34" charset="0"/>
              </a:rPr>
              <a:t>Ajusta las fechas previamente establecidas para la adopción del tiquete electrónico de máquina registradora POS y otros documentos equivalentes.</a:t>
            </a:r>
          </a:p>
          <a:p>
            <a:pPr>
              <a:lnSpc>
                <a:spcPts val="2850"/>
              </a:lnSpc>
            </a:pPr>
            <a:endParaRPr lang="en-US" sz="1600" dirty="0">
              <a:solidFill>
                <a:srgbClr val="49495A"/>
              </a:solidFill>
              <a:ea typeface="Open Sans" pitchFamily="34" charset="-122"/>
              <a:cs typeface="Arial" panose="020B0604020202020204" pitchFamily="34" charset="0"/>
            </a:endParaRPr>
          </a:p>
        </p:txBody>
      </p:sp>
      <p:sp>
        <p:nvSpPr>
          <p:cNvPr id="2" name="Shape 9">
            <a:extLst>
              <a:ext uri="{FF2B5EF4-FFF2-40B4-BE49-F238E27FC236}">
                <a16:creationId xmlns:a16="http://schemas.microsoft.com/office/drawing/2014/main" id="{9424D5B7-2415-9EBA-9609-B37A650CC3AD}"/>
              </a:ext>
            </a:extLst>
          </p:cNvPr>
          <p:cNvSpPr/>
          <p:nvPr/>
        </p:nvSpPr>
        <p:spPr>
          <a:xfrm>
            <a:off x="6209057" y="2715042"/>
            <a:ext cx="510302" cy="510302"/>
          </a:xfrm>
          <a:prstGeom prst="roundRect">
            <a:avLst>
              <a:gd name="adj" fmla="val 6667"/>
            </a:avLst>
          </a:prstGeom>
          <a:solidFill>
            <a:srgbClr val="EAE8F3"/>
          </a:solidFill>
          <a:ln/>
        </p:spPr>
        <p:txBody>
          <a:bodyPr/>
          <a:lstStyle/>
          <a:p>
            <a:endParaRPr lang="es-CO" sz="1600">
              <a:cs typeface="Arial" panose="020B0604020202020204" pitchFamily="34" charset="0"/>
            </a:endParaRPr>
          </a:p>
        </p:txBody>
      </p:sp>
      <p:sp>
        <p:nvSpPr>
          <p:cNvPr id="3" name="Text 10">
            <a:extLst>
              <a:ext uri="{FF2B5EF4-FFF2-40B4-BE49-F238E27FC236}">
                <a16:creationId xmlns:a16="http://schemas.microsoft.com/office/drawing/2014/main" id="{4CC39BAA-DFE8-CE70-7F42-FD3168400964}"/>
              </a:ext>
            </a:extLst>
          </p:cNvPr>
          <p:cNvSpPr/>
          <p:nvPr/>
        </p:nvSpPr>
        <p:spPr>
          <a:xfrm>
            <a:off x="6359433" y="2777693"/>
            <a:ext cx="209550" cy="340281"/>
          </a:xfrm>
          <a:prstGeom prst="rect">
            <a:avLst/>
          </a:prstGeom>
          <a:noFill/>
          <a:ln/>
        </p:spPr>
        <p:txBody>
          <a:bodyPr wrap="none" lIns="0" tIns="0" rIns="0" bIns="0" rtlCol="0" anchor="t"/>
          <a:lstStyle/>
          <a:p>
            <a:pPr algn="ctr">
              <a:lnSpc>
                <a:spcPts val="2650"/>
              </a:lnSpc>
            </a:pPr>
            <a:r>
              <a:rPr lang="en-US" sz="1600" dirty="0">
                <a:cs typeface="Arial" panose="020B0604020202020204" pitchFamily="34" charset="0"/>
              </a:rPr>
              <a:t>8</a:t>
            </a:r>
          </a:p>
        </p:txBody>
      </p:sp>
      <p:sp>
        <p:nvSpPr>
          <p:cNvPr id="10" name="CuadroTexto 9">
            <a:extLst>
              <a:ext uri="{FF2B5EF4-FFF2-40B4-BE49-F238E27FC236}">
                <a16:creationId xmlns:a16="http://schemas.microsoft.com/office/drawing/2014/main" id="{FFE41064-8B06-2617-598A-D45AA7BBF710}"/>
              </a:ext>
            </a:extLst>
          </p:cNvPr>
          <p:cNvSpPr txBox="1"/>
          <p:nvPr/>
        </p:nvSpPr>
        <p:spPr>
          <a:xfrm>
            <a:off x="6869735" y="2638836"/>
            <a:ext cx="2664296" cy="408317"/>
          </a:xfrm>
          <a:prstGeom prst="rect">
            <a:avLst/>
          </a:prstGeom>
          <a:noFill/>
        </p:spPr>
        <p:txBody>
          <a:bodyPr wrap="square">
            <a:spAutoFit/>
          </a:bodyPr>
          <a:lstStyle/>
          <a:p>
            <a:pPr>
              <a:lnSpc>
                <a:spcPts val="2750"/>
              </a:lnSpc>
            </a:pPr>
            <a:r>
              <a:rPr lang="es-CO" sz="1600" b="1" dirty="0">
                <a:solidFill>
                  <a:srgbClr val="49495A"/>
                </a:solidFill>
                <a:cs typeface="Arial" panose="020B0604020202020204" pitchFamily="34" charset="0"/>
              </a:rPr>
              <a:t>Resolución 119 de 2024 </a:t>
            </a:r>
          </a:p>
        </p:txBody>
      </p:sp>
      <p:sp>
        <p:nvSpPr>
          <p:cNvPr id="12" name="CuadroTexto 11">
            <a:extLst>
              <a:ext uri="{FF2B5EF4-FFF2-40B4-BE49-F238E27FC236}">
                <a16:creationId xmlns:a16="http://schemas.microsoft.com/office/drawing/2014/main" id="{EE28DF4E-5455-E46B-1B47-49E42660B11F}"/>
              </a:ext>
            </a:extLst>
          </p:cNvPr>
          <p:cNvSpPr txBox="1"/>
          <p:nvPr/>
        </p:nvSpPr>
        <p:spPr>
          <a:xfrm>
            <a:off x="6806252" y="3171715"/>
            <a:ext cx="3754245" cy="1533625"/>
          </a:xfrm>
          <a:prstGeom prst="rect">
            <a:avLst/>
          </a:prstGeom>
          <a:noFill/>
        </p:spPr>
        <p:txBody>
          <a:bodyPr wrap="square">
            <a:spAutoFit/>
          </a:bodyPr>
          <a:lstStyle/>
          <a:p>
            <a:pPr>
              <a:lnSpc>
                <a:spcPts val="2850"/>
              </a:lnSpc>
            </a:pPr>
            <a:r>
              <a:rPr lang="es-MX" sz="1600" dirty="0">
                <a:solidFill>
                  <a:srgbClr val="49495A"/>
                </a:solidFill>
                <a:ea typeface="Open Sans" pitchFamily="34" charset="-122"/>
                <a:cs typeface="Arial" panose="020B0604020202020204" pitchFamily="34" charset="0"/>
              </a:rPr>
              <a:t>Se modifican y adicionan unos artículos de la resolución 165 de 2023 modificada mediante la resolución 0008 de 2024.</a:t>
            </a:r>
            <a:endParaRPr lang="es-CO" sz="1600" dirty="0">
              <a:solidFill>
                <a:srgbClr val="49495A"/>
              </a:solidFill>
              <a:ea typeface="Open Sans" pitchFamily="34" charset="-122"/>
              <a:cs typeface="Arial" panose="020B0604020202020204" pitchFamily="34" charset="0"/>
            </a:endParaRPr>
          </a:p>
        </p:txBody>
      </p:sp>
    </p:spTree>
    <p:extLst>
      <p:ext uri="{BB962C8B-B14F-4D97-AF65-F5344CB8AC3E}">
        <p14:creationId xmlns:p14="http://schemas.microsoft.com/office/powerpoint/2010/main" val="40338873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18449" name="Rectángulo: esquinas redondeadas 18448">
            <a:extLst>
              <a:ext uri="{FF2B5EF4-FFF2-40B4-BE49-F238E27FC236}">
                <a16:creationId xmlns:a16="http://schemas.microsoft.com/office/drawing/2014/main" id="{E958F358-BC69-0805-49BE-2188B5D1D164}"/>
              </a:ext>
            </a:extLst>
          </p:cNvPr>
          <p:cNvSpPr/>
          <p:nvPr/>
        </p:nvSpPr>
        <p:spPr>
          <a:xfrm>
            <a:off x="513858" y="374685"/>
            <a:ext cx="11712624" cy="5914012"/>
          </a:xfrm>
          <a:prstGeom prst="roundRect">
            <a:avLst>
              <a:gd name="adj" fmla="val 11407"/>
            </a:avLst>
          </a:prstGeom>
          <a:blipFill dpi="0" rotWithShape="1">
            <a:blip r:embed="rId3">
              <a:alphaModFix amt="76000"/>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p>
        </p:txBody>
      </p:sp>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1995489"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s-CO" altLang="es-CO">
              <a:solidFill>
                <a:srgbClr val="000000"/>
              </a:solidFill>
            </a:endParaRPr>
          </a:p>
        </p:txBody>
      </p:sp>
      <p:grpSp>
        <p:nvGrpSpPr>
          <p:cNvPr id="18448" name="Grupo 18447">
            <a:extLst>
              <a:ext uri="{FF2B5EF4-FFF2-40B4-BE49-F238E27FC236}">
                <a16:creationId xmlns:a16="http://schemas.microsoft.com/office/drawing/2014/main" id="{DF57B96F-6485-CE7A-9C20-1BBC91A8EA26}"/>
              </a:ext>
            </a:extLst>
          </p:cNvPr>
          <p:cNvGrpSpPr/>
          <p:nvPr/>
        </p:nvGrpSpPr>
        <p:grpSpPr>
          <a:xfrm>
            <a:off x="695400" y="270744"/>
            <a:ext cx="4824537" cy="3467930"/>
            <a:chOff x="795619" y="449263"/>
            <a:chExt cx="6728709" cy="5428009"/>
          </a:xfrm>
          <a:solidFill>
            <a:srgbClr val="000000">
              <a:alpha val="0"/>
            </a:srgbClr>
          </a:solidFill>
          <a:scene3d>
            <a:camera prst="isometricOffAxis1Right"/>
            <a:lightRig rig="threePt" dir="t"/>
          </a:scene3d>
        </p:grpSpPr>
        <p:sp>
          <p:nvSpPr>
            <p:cNvPr id="3" name="Hexágono 2">
              <a:extLst>
                <a:ext uri="{FF2B5EF4-FFF2-40B4-BE49-F238E27FC236}">
                  <a16:creationId xmlns:a16="http://schemas.microsoft.com/office/drawing/2014/main" id="{B5C21F66-60CD-EB10-BCB7-0F54994E5CD3}"/>
                </a:ext>
              </a:extLst>
            </p:cNvPr>
            <p:cNvSpPr/>
            <p:nvPr/>
          </p:nvSpPr>
          <p:spPr>
            <a:xfrm>
              <a:off x="2987824" y="449263"/>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 name="Hexágono 5">
              <a:extLst>
                <a:ext uri="{FF2B5EF4-FFF2-40B4-BE49-F238E27FC236}">
                  <a16:creationId xmlns:a16="http://schemas.microsoft.com/office/drawing/2014/main" id="{F20F4145-88E7-E2A9-A7B2-599C339F4AC1}"/>
                </a:ext>
              </a:extLst>
            </p:cNvPr>
            <p:cNvSpPr/>
            <p:nvPr/>
          </p:nvSpPr>
          <p:spPr>
            <a:xfrm>
              <a:off x="4067944" y="967023"/>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 name="Hexágono 6">
              <a:extLst>
                <a:ext uri="{FF2B5EF4-FFF2-40B4-BE49-F238E27FC236}">
                  <a16:creationId xmlns:a16="http://schemas.microsoft.com/office/drawing/2014/main" id="{70069CF7-40CD-3F4B-8D79-07E5FA43F83D}"/>
                </a:ext>
              </a:extLst>
            </p:cNvPr>
            <p:cNvSpPr/>
            <p:nvPr/>
          </p:nvSpPr>
          <p:spPr>
            <a:xfrm>
              <a:off x="2987824" y="1556792"/>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8" name="Hexágono 7">
              <a:extLst>
                <a:ext uri="{FF2B5EF4-FFF2-40B4-BE49-F238E27FC236}">
                  <a16:creationId xmlns:a16="http://schemas.microsoft.com/office/drawing/2014/main" id="{9E5A672B-E6AF-634C-6AC5-FC299C4F4C3F}"/>
                </a:ext>
              </a:extLst>
            </p:cNvPr>
            <p:cNvSpPr/>
            <p:nvPr/>
          </p:nvSpPr>
          <p:spPr>
            <a:xfrm>
              <a:off x="1907704" y="1003028"/>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9" name="Hexágono 8">
              <a:extLst>
                <a:ext uri="{FF2B5EF4-FFF2-40B4-BE49-F238E27FC236}">
                  <a16:creationId xmlns:a16="http://schemas.microsoft.com/office/drawing/2014/main" id="{9638D2F5-605C-5E2C-4C15-6C4F9861F834}"/>
                </a:ext>
              </a:extLst>
            </p:cNvPr>
            <p:cNvSpPr/>
            <p:nvPr/>
          </p:nvSpPr>
          <p:spPr>
            <a:xfrm>
              <a:off x="1907704" y="2105447"/>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1" name="Hexágono 10">
              <a:extLst>
                <a:ext uri="{FF2B5EF4-FFF2-40B4-BE49-F238E27FC236}">
                  <a16:creationId xmlns:a16="http://schemas.microsoft.com/office/drawing/2014/main" id="{43450E3D-57D9-DD06-67C9-EEE7C7306F74}"/>
                </a:ext>
              </a:extLst>
            </p:cNvPr>
            <p:cNvSpPr/>
            <p:nvPr/>
          </p:nvSpPr>
          <p:spPr>
            <a:xfrm>
              <a:off x="827584" y="1556792"/>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2" name="Hexágono 11">
              <a:extLst>
                <a:ext uri="{FF2B5EF4-FFF2-40B4-BE49-F238E27FC236}">
                  <a16:creationId xmlns:a16="http://schemas.microsoft.com/office/drawing/2014/main" id="{83C692F6-C99E-70CD-C500-CCF8CB013697}"/>
                </a:ext>
              </a:extLst>
            </p:cNvPr>
            <p:cNvSpPr/>
            <p:nvPr/>
          </p:nvSpPr>
          <p:spPr>
            <a:xfrm>
              <a:off x="5148064" y="1529383"/>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Hexágono 12">
              <a:extLst>
                <a:ext uri="{FF2B5EF4-FFF2-40B4-BE49-F238E27FC236}">
                  <a16:creationId xmlns:a16="http://schemas.microsoft.com/office/drawing/2014/main" id="{9AD9B9C5-F7CC-99C1-1C6A-13B204D9B15F}"/>
                </a:ext>
              </a:extLst>
            </p:cNvPr>
            <p:cNvSpPr/>
            <p:nvPr/>
          </p:nvSpPr>
          <p:spPr>
            <a:xfrm>
              <a:off x="6228184" y="2047143"/>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4" name="Hexágono 13">
              <a:extLst>
                <a:ext uri="{FF2B5EF4-FFF2-40B4-BE49-F238E27FC236}">
                  <a16:creationId xmlns:a16="http://schemas.microsoft.com/office/drawing/2014/main" id="{525FE8CB-E887-E2DF-A477-ED1283CA0EBE}"/>
                </a:ext>
              </a:extLst>
            </p:cNvPr>
            <p:cNvSpPr/>
            <p:nvPr/>
          </p:nvSpPr>
          <p:spPr>
            <a:xfrm>
              <a:off x="5148064" y="2636912"/>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5" name="Hexágono 14">
              <a:extLst>
                <a:ext uri="{FF2B5EF4-FFF2-40B4-BE49-F238E27FC236}">
                  <a16:creationId xmlns:a16="http://schemas.microsoft.com/office/drawing/2014/main" id="{072BA70F-4985-B108-5149-BE5335F3EC17}"/>
                </a:ext>
              </a:extLst>
            </p:cNvPr>
            <p:cNvSpPr/>
            <p:nvPr/>
          </p:nvSpPr>
          <p:spPr>
            <a:xfrm>
              <a:off x="4067944" y="2083148"/>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6" name="Hexágono 15">
              <a:extLst>
                <a:ext uri="{FF2B5EF4-FFF2-40B4-BE49-F238E27FC236}">
                  <a16:creationId xmlns:a16="http://schemas.microsoft.com/office/drawing/2014/main" id="{E8430BC5-9656-1F4D-57D6-E41568834971}"/>
                </a:ext>
              </a:extLst>
            </p:cNvPr>
            <p:cNvSpPr/>
            <p:nvPr/>
          </p:nvSpPr>
          <p:spPr>
            <a:xfrm>
              <a:off x="4067944" y="3185567"/>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7" name="Hexágono 16">
              <a:extLst>
                <a:ext uri="{FF2B5EF4-FFF2-40B4-BE49-F238E27FC236}">
                  <a16:creationId xmlns:a16="http://schemas.microsoft.com/office/drawing/2014/main" id="{68F5C1F6-6D4D-4D85-C641-86183818E658}"/>
                </a:ext>
              </a:extLst>
            </p:cNvPr>
            <p:cNvSpPr/>
            <p:nvPr/>
          </p:nvSpPr>
          <p:spPr>
            <a:xfrm>
              <a:off x="2987824" y="2636912"/>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8" name="Hexágono 17">
              <a:extLst>
                <a:ext uri="{FF2B5EF4-FFF2-40B4-BE49-F238E27FC236}">
                  <a16:creationId xmlns:a16="http://schemas.microsoft.com/office/drawing/2014/main" id="{7C18A2A5-B5DB-1A1D-FC62-ED12D1BB273A}"/>
                </a:ext>
              </a:extLst>
            </p:cNvPr>
            <p:cNvSpPr/>
            <p:nvPr/>
          </p:nvSpPr>
          <p:spPr>
            <a:xfrm>
              <a:off x="1907704" y="3185567"/>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9" name="Hexágono 18">
              <a:extLst>
                <a:ext uri="{FF2B5EF4-FFF2-40B4-BE49-F238E27FC236}">
                  <a16:creationId xmlns:a16="http://schemas.microsoft.com/office/drawing/2014/main" id="{C2FA8603-387B-DD13-B55D-A555C2403D11}"/>
                </a:ext>
              </a:extLst>
            </p:cNvPr>
            <p:cNvSpPr/>
            <p:nvPr/>
          </p:nvSpPr>
          <p:spPr>
            <a:xfrm>
              <a:off x="2987824" y="3703327"/>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0" name="Hexágono 19">
              <a:extLst>
                <a:ext uri="{FF2B5EF4-FFF2-40B4-BE49-F238E27FC236}">
                  <a16:creationId xmlns:a16="http://schemas.microsoft.com/office/drawing/2014/main" id="{1D211D4A-04D3-D014-6EC4-62BD32D50398}"/>
                </a:ext>
              </a:extLst>
            </p:cNvPr>
            <p:cNvSpPr/>
            <p:nvPr/>
          </p:nvSpPr>
          <p:spPr>
            <a:xfrm>
              <a:off x="1907704" y="4293096"/>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1" name="Hexágono 20">
              <a:extLst>
                <a:ext uri="{FF2B5EF4-FFF2-40B4-BE49-F238E27FC236}">
                  <a16:creationId xmlns:a16="http://schemas.microsoft.com/office/drawing/2014/main" id="{EDB2F242-C748-095C-613F-9B868DE5FAF9}"/>
                </a:ext>
              </a:extLst>
            </p:cNvPr>
            <p:cNvSpPr/>
            <p:nvPr/>
          </p:nvSpPr>
          <p:spPr>
            <a:xfrm>
              <a:off x="827584" y="3739332"/>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2" name="Hexágono 21">
              <a:extLst>
                <a:ext uri="{FF2B5EF4-FFF2-40B4-BE49-F238E27FC236}">
                  <a16:creationId xmlns:a16="http://schemas.microsoft.com/office/drawing/2014/main" id="{E53D1EC8-2D18-C00F-8FBE-09FE30812C82}"/>
                </a:ext>
              </a:extLst>
            </p:cNvPr>
            <p:cNvSpPr/>
            <p:nvPr/>
          </p:nvSpPr>
          <p:spPr>
            <a:xfrm>
              <a:off x="827584" y="4841751"/>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3" name="Hexágono 22">
              <a:extLst>
                <a:ext uri="{FF2B5EF4-FFF2-40B4-BE49-F238E27FC236}">
                  <a16:creationId xmlns:a16="http://schemas.microsoft.com/office/drawing/2014/main" id="{C2D05126-0C5F-C889-4477-CAE967B6E71E}"/>
                </a:ext>
              </a:extLst>
            </p:cNvPr>
            <p:cNvSpPr/>
            <p:nvPr/>
          </p:nvSpPr>
          <p:spPr>
            <a:xfrm>
              <a:off x="795619" y="2656657"/>
              <a:ext cx="1296144" cy="1035521"/>
            </a:xfrm>
            <a:prstGeom prst="hexagon">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pic>
          <p:nvPicPr>
            <p:cNvPr id="26" name="Gráfico 25" descr="Insignia 10 con relleno sólido">
              <a:extLst>
                <a:ext uri="{FF2B5EF4-FFF2-40B4-BE49-F238E27FC236}">
                  <a16:creationId xmlns:a16="http://schemas.microsoft.com/office/drawing/2014/main" id="{781E9C80-493B-A3D5-9C04-1A203F860E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6491" y="2697472"/>
              <a:ext cx="914400" cy="914400"/>
            </a:xfrm>
            <a:prstGeom prst="rect">
              <a:avLst/>
            </a:prstGeom>
          </p:spPr>
        </p:pic>
        <p:pic>
          <p:nvPicPr>
            <p:cNvPr id="28" name="Gráfico 27" descr="Insignia 9 con relleno sólido">
              <a:extLst>
                <a:ext uri="{FF2B5EF4-FFF2-40B4-BE49-F238E27FC236}">
                  <a16:creationId xmlns:a16="http://schemas.microsoft.com/office/drawing/2014/main" id="{398EFF1D-3995-50F8-CEA0-3CCEED8B3B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93904" y="2083444"/>
              <a:ext cx="914400" cy="914400"/>
            </a:xfrm>
            <a:prstGeom prst="rect">
              <a:avLst/>
            </a:prstGeom>
          </p:spPr>
        </p:pic>
        <p:pic>
          <p:nvPicPr>
            <p:cNvPr id="30" name="Gráfico 29" descr="Insignia 8 con relleno sólido">
              <a:extLst>
                <a:ext uri="{FF2B5EF4-FFF2-40B4-BE49-F238E27FC236}">
                  <a16:creationId xmlns:a16="http://schemas.microsoft.com/office/drawing/2014/main" id="{1E54F298-7A78-E65A-0F92-96695FDD52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1777" y="1647217"/>
              <a:ext cx="914400" cy="914400"/>
            </a:xfrm>
            <a:prstGeom prst="rect">
              <a:avLst/>
            </a:prstGeom>
          </p:spPr>
        </p:pic>
        <p:pic>
          <p:nvPicPr>
            <p:cNvPr id="32" name="Gráfico 31" descr="Insignia 4 con relleno sólido">
              <a:extLst>
                <a:ext uri="{FF2B5EF4-FFF2-40B4-BE49-F238E27FC236}">
                  <a16:creationId xmlns:a16="http://schemas.microsoft.com/office/drawing/2014/main" id="{AD95A98E-054E-DDF5-B4A7-8B4529F57B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16732" y="1589943"/>
              <a:ext cx="914400" cy="914400"/>
            </a:xfrm>
            <a:prstGeom prst="rect">
              <a:avLst/>
            </a:prstGeom>
          </p:spPr>
        </p:pic>
        <p:pic>
          <p:nvPicPr>
            <p:cNvPr id="34" name="Gráfico 33" descr="Insignia con relleno sólido">
              <a:extLst>
                <a:ext uri="{FF2B5EF4-FFF2-40B4-BE49-F238E27FC236}">
                  <a16:creationId xmlns:a16="http://schemas.microsoft.com/office/drawing/2014/main" id="{067B401F-EED7-EDC7-3BCA-5313C4680A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116832" y="1063588"/>
              <a:ext cx="914400" cy="914400"/>
            </a:xfrm>
            <a:prstGeom prst="rect">
              <a:avLst/>
            </a:prstGeom>
          </p:spPr>
        </p:pic>
        <p:pic>
          <p:nvPicPr>
            <p:cNvPr id="36" name="Gráfico 35" descr="Insignia 3 con relleno sólido">
              <a:extLst>
                <a:ext uri="{FF2B5EF4-FFF2-40B4-BE49-F238E27FC236}">
                  <a16:creationId xmlns:a16="http://schemas.microsoft.com/office/drawing/2014/main" id="{5DD6BB1B-CCA8-39A2-4A3C-18CEBC847E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52437" y="1068698"/>
              <a:ext cx="914400" cy="914400"/>
            </a:xfrm>
            <a:prstGeom prst="rect">
              <a:avLst/>
            </a:prstGeom>
          </p:spPr>
        </p:pic>
        <p:pic>
          <p:nvPicPr>
            <p:cNvPr id="38" name="Gráfico 37" descr="Insignia 6 con relleno sólido">
              <a:extLst>
                <a:ext uri="{FF2B5EF4-FFF2-40B4-BE49-F238E27FC236}">
                  <a16:creationId xmlns:a16="http://schemas.microsoft.com/office/drawing/2014/main" id="{61438228-FE4B-5783-9C1C-38A999EB789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176972" y="1650503"/>
              <a:ext cx="914400" cy="914400"/>
            </a:xfrm>
            <a:prstGeom prst="rect">
              <a:avLst/>
            </a:prstGeom>
          </p:spPr>
        </p:pic>
        <p:pic>
          <p:nvPicPr>
            <p:cNvPr id="40" name="Gráfico 39" descr="Insignia 5 con relleno sólido">
              <a:extLst>
                <a:ext uri="{FF2B5EF4-FFF2-40B4-BE49-F238E27FC236}">
                  <a16:creationId xmlns:a16="http://schemas.microsoft.com/office/drawing/2014/main" id="{D7C0467C-8989-D403-010B-C6B41FE3326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96852" y="2144041"/>
              <a:ext cx="914400" cy="914400"/>
            </a:xfrm>
            <a:prstGeom prst="rect">
              <a:avLst/>
            </a:prstGeom>
          </p:spPr>
        </p:pic>
        <p:pic>
          <p:nvPicPr>
            <p:cNvPr id="42" name="Gráfico 41" descr="Insignia 1 con relleno sólido">
              <a:extLst>
                <a:ext uri="{FF2B5EF4-FFF2-40B4-BE49-F238E27FC236}">
                  <a16:creationId xmlns:a16="http://schemas.microsoft.com/office/drawing/2014/main" id="{8BE006A6-D129-07CF-6162-AF16D488B00B}"/>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200400" y="542697"/>
              <a:ext cx="914400" cy="914400"/>
            </a:xfrm>
            <a:prstGeom prst="rect">
              <a:avLst/>
            </a:prstGeom>
          </p:spPr>
        </p:pic>
        <p:pic>
          <p:nvPicPr>
            <p:cNvPr id="44" name="Gráfico 43" descr="Insignia 7 con relleno sólido">
              <a:extLst>
                <a:ext uri="{FF2B5EF4-FFF2-40B4-BE49-F238E27FC236}">
                  <a16:creationId xmlns:a16="http://schemas.microsoft.com/office/drawing/2014/main" id="{073DA769-4F53-AD51-D0D0-59B5830CBBBC}"/>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264800" y="2154167"/>
              <a:ext cx="914400" cy="914400"/>
            </a:xfrm>
            <a:prstGeom prst="rect">
              <a:avLst/>
            </a:prstGeom>
          </p:spPr>
        </p:pic>
        <p:grpSp>
          <p:nvGrpSpPr>
            <p:cNvPr id="48" name="Grupo 47">
              <a:extLst>
                <a:ext uri="{FF2B5EF4-FFF2-40B4-BE49-F238E27FC236}">
                  <a16:creationId xmlns:a16="http://schemas.microsoft.com/office/drawing/2014/main" id="{50512B24-D350-D0D9-11D6-76F174F592C4}"/>
                </a:ext>
              </a:extLst>
            </p:cNvPr>
            <p:cNvGrpSpPr/>
            <p:nvPr/>
          </p:nvGrpSpPr>
          <p:grpSpPr>
            <a:xfrm>
              <a:off x="2033758" y="3326711"/>
              <a:ext cx="1138125" cy="753231"/>
              <a:chOff x="7067128" y="675543"/>
              <a:chExt cx="1410832" cy="914400"/>
            </a:xfrm>
            <a:grpFill/>
          </p:grpSpPr>
          <p:pic>
            <p:nvPicPr>
              <p:cNvPr id="45" name="Gráfico 44" descr="Insignia 1 con relleno sólido">
                <a:extLst>
                  <a:ext uri="{FF2B5EF4-FFF2-40B4-BE49-F238E27FC236}">
                    <a16:creationId xmlns:a16="http://schemas.microsoft.com/office/drawing/2014/main" id="{34A9A80D-1B9A-8301-CF05-038E840C7C9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563560" y="675543"/>
                <a:ext cx="914400" cy="914400"/>
              </a:xfrm>
              <a:prstGeom prst="rect">
                <a:avLst/>
              </a:prstGeom>
            </p:spPr>
          </p:pic>
          <p:pic>
            <p:nvPicPr>
              <p:cNvPr id="47" name="Gráfico 46" descr="Insignia 1 con relleno sólido">
                <a:extLst>
                  <a:ext uri="{FF2B5EF4-FFF2-40B4-BE49-F238E27FC236}">
                    <a16:creationId xmlns:a16="http://schemas.microsoft.com/office/drawing/2014/main" id="{5CC4DF01-A2B5-6279-9630-14194C0E5D6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067128" y="675543"/>
                <a:ext cx="914400" cy="914400"/>
              </a:xfrm>
              <a:prstGeom prst="rect">
                <a:avLst/>
              </a:prstGeom>
            </p:spPr>
          </p:pic>
        </p:grpSp>
        <p:grpSp>
          <p:nvGrpSpPr>
            <p:cNvPr id="18441" name="Grupo 18440">
              <a:extLst>
                <a:ext uri="{FF2B5EF4-FFF2-40B4-BE49-F238E27FC236}">
                  <a16:creationId xmlns:a16="http://schemas.microsoft.com/office/drawing/2014/main" id="{D40F4C7B-21A2-F09D-06BC-6309FBC22082}"/>
                </a:ext>
              </a:extLst>
            </p:cNvPr>
            <p:cNvGrpSpPr/>
            <p:nvPr/>
          </p:nvGrpSpPr>
          <p:grpSpPr>
            <a:xfrm>
              <a:off x="3095836" y="2783721"/>
              <a:ext cx="1080120" cy="803663"/>
              <a:chOff x="7339835" y="663481"/>
              <a:chExt cx="1408629" cy="928182"/>
            </a:xfrm>
            <a:grpFill/>
          </p:grpSpPr>
          <p:pic>
            <p:nvPicPr>
              <p:cNvPr id="46" name="Gráfico 45" descr="Insignia 1 con relleno sólido">
                <a:extLst>
                  <a:ext uri="{FF2B5EF4-FFF2-40B4-BE49-F238E27FC236}">
                    <a16:creationId xmlns:a16="http://schemas.microsoft.com/office/drawing/2014/main" id="{C7114AFB-DA3A-3BD4-4C84-304527953AA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339835" y="677263"/>
                <a:ext cx="914400" cy="914400"/>
              </a:xfrm>
              <a:prstGeom prst="rect">
                <a:avLst/>
              </a:prstGeom>
            </p:spPr>
          </p:pic>
          <p:pic>
            <p:nvPicPr>
              <p:cNvPr id="57" name="Gráfico 56" descr="Insignia con relleno sólido">
                <a:extLst>
                  <a:ext uri="{FF2B5EF4-FFF2-40B4-BE49-F238E27FC236}">
                    <a16:creationId xmlns:a16="http://schemas.microsoft.com/office/drawing/2014/main" id="{F42ADF42-A3DA-9464-3B13-9F2621C425E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7834064" y="663481"/>
                <a:ext cx="914400" cy="914400"/>
              </a:xfrm>
              <a:prstGeom prst="rect">
                <a:avLst/>
              </a:prstGeom>
            </p:spPr>
          </p:pic>
        </p:grpSp>
        <p:grpSp>
          <p:nvGrpSpPr>
            <p:cNvPr id="18442" name="Grupo 18441">
              <a:extLst>
                <a:ext uri="{FF2B5EF4-FFF2-40B4-BE49-F238E27FC236}">
                  <a16:creationId xmlns:a16="http://schemas.microsoft.com/office/drawing/2014/main" id="{463C8417-0B0A-C2BA-0356-8EED25B9F03B}"/>
                </a:ext>
              </a:extLst>
            </p:cNvPr>
            <p:cNvGrpSpPr/>
            <p:nvPr/>
          </p:nvGrpSpPr>
          <p:grpSpPr>
            <a:xfrm>
              <a:off x="4142131" y="3304431"/>
              <a:ext cx="1168898" cy="828855"/>
              <a:chOff x="7352253" y="1700808"/>
              <a:chExt cx="1374507" cy="922399"/>
            </a:xfrm>
            <a:grpFill/>
          </p:grpSpPr>
          <p:pic>
            <p:nvPicPr>
              <p:cNvPr id="49" name="Gráfico 48" descr="Insignia 1 con relleno sólido">
                <a:extLst>
                  <a:ext uri="{FF2B5EF4-FFF2-40B4-BE49-F238E27FC236}">
                    <a16:creationId xmlns:a16="http://schemas.microsoft.com/office/drawing/2014/main" id="{2C66993B-010A-45C6-6F67-2F9127F8ACE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352253" y="1708807"/>
                <a:ext cx="914400" cy="914400"/>
              </a:xfrm>
              <a:prstGeom prst="rect">
                <a:avLst/>
              </a:prstGeom>
            </p:spPr>
          </p:pic>
          <p:pic>
            <p:nvPicPr>
              <p:cNvPr id="58" name="Gráfico 57" descr="Insignia 3 con relleno sólido">
                <a:extLst>
                  <a:ext uri="{FF2B5EF4-FFF2-40B4-BE49-F238E27FC236}">
                    <a16:creationId xmlns:a16="http://schemas.microsoft.com/office/drawing/2014/main" id="{E5573E70-B4FB-2515-B2E8-60A3F2440A3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812360" y="1700808"/>
                <a:ext cx="914400" cy="914400"/>
              </a:xfrm>
              <a:prstGeom prst="rect">
                <a:avLst/>
              </a:prstGeom>
            </p:spPr>
          </p:pic>
        </p:grpSp>
        <p:grpSp>
          <p:nvGrpSpPr>
            <p:cNvPr id="18443" name="Grupo 18442">
              <a:extLst>
                <a:ext uri="{FF2B5EF4-FFF2-40B4-BE49-F238E27FC236}">
                  <a16:creationId xmlns:a16="http://schemas.microsoft.com/office/drawing/2014/main" id="{33A83540-6EAC-94F4-508C-E829253597A2}"/>
                </a:ext>
              </a:extLst>
            </p:cNvPr>
            <p:cNvGrpSpPr/>
            <p:nvPr/>
          </p:nvGrpSpPr>
          <p:grpSpPr>
            <a:xfrm>
              <a:off x="5194649" y="2748790"/>
              <a:ext cx="1218171" cy="837704"/>
              <a:chOff x="7438291" y="2686024"/>
              <a:chExt cx="1423239" cy="920920"/>
            </a:xfrm>
            <a:grpFill/>
          </p:grpSpPr>
          <p:pic>
            <p:nvPicPr>
              <p:cNvPr id="50" name="Gráfico 49" descr="Insignia 1 con relleno sólido">
                <a:extLst>
                  <a:ext uri="{FF2B5EF4-FFF2-40B4-BE49-F238E27FC236}">
                    <a16:creationId xmlns:a16="http://schemas.microsoft.com/office/drawing/2014/main" id="{D6C25080-F1DC-F0C0-89F4-0167A93FE50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38291" y="2686024"/>
                <a:ext cx="914400" cy="914400"/>
              </a:xfrm>
              <a:prstGeom prst="rect">
                <a:avLst/>
              </a:prstGeom>
            </p:spPr>
          </p:pic>
          <p:pic>
            <p:nvPicPr>
              <p:cNvPr id="63" name="Gráfico 62" descr="Insignia 4 con relleno sólido">
                <a:extLst>
                  <a:ext uri="{FF2B5EF4-FFF2-40B4-BE49-F238E27FC236}">
                    <a16:creationId xmlns:a16="http://schemas.microsoft.com/office/drawing/2014/main" id="{16A14C21-3609-8253-4DD3-22F9EC0DD4B1}"/>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947130" y="2692544"/>
                <a:ext cx="914400" cy="914400"/>
              </a:xfrm>
              <a:prstGeom prst="rect">
                <a:avLst/>
              </a:prstGeom>
            </p:spPr>
          </p:pic>
        </p:grpSp>
        <p:grpSp>
          <p:nvGrpSpPr>
            <p:cNvPr id="18444" name="Grupo 18443">
              <a:extLst>
                <a:ext uri="{FF2B5EF4-FFF2-40B4-BE49-F238E27FC236}">
                  <a16:creationId xmlns:a16="http://schemas.microsoft.com/office/drawing/2014/main" id="{2D77AF75-E078-DE15-1132-B746E9151533}"/>
                </a:ext>
              </a:extLst>
            </p:cNvPr>
            <p:cNvGrpSpPr/>
            <p:nvPr/>
          </p:nvGrpSpPr>
          <p:grpSpPr>
            <a:xfrm>
              <a:off x="953638" y="3864303"/>
              <a:ext cx="1103770" cy="809905"/>
              <a:chOff x="7509591" y="3587384"/>
              <a:chExt cx="1406539" cy="925848"/>
            </a:xfrm>
            <a:grpFill/>
          </p:grpSpPr>
          <p:pic>
            <p:nvPicPr>
              <p:cNvPr id="51" name="Gráfico 50" descr="Insignia 1 con relleno sólido">
                <a:extLst>
                  <a:ext uri="{FF2B5EF4-FFF2-40B4-BE49-F238E27FC236}">
                    <a16:creationId xmlns:a16="http://schemas.microsoft.com/office/drawing/2014/main" id="{F4BAFA09-06A8-4B9E-94DA-AA2C1386757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7509591" y="3598832"/>
                <a:ext cx="914400" cy="914400"/>
              </a:xfrm>
              <a:prstGeom prst="rect">
                <a:avLst/>
              </a:prstGeom>
            </p:spPr>
          </p:pic>
          <p:pic>
            <p:nvPicPr>
              <p:cNvPr id="18432" name="Gráfico 18431" descr="Insignia 5 con relleno sólido">
                <a:extLst>
                  <a:ext uri="{FF2B5EF4-FFF2-40B4-BE49-F238E27FC236}">
                    <a16:creationId xmlns:a16="http://schemas.microsoft.com/office/drawing/2014/main" id="{DFFFBCF5-F132-A25A-BB03-ECE77365085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8001730" y="3587384"/>
                <a:ext cx="914400" cy="914400"/>
              </a:xfrm>
              <a:prstGeom prst="rect">
                <a:avLst/>
              </a:prstGeom>
            </p:spPr>
          </p:pic>
        </p:grpSp>
        <p:grpSp>
          <p:nvGrpSpPr>
            <p:cNvPr id="18445" name="Grupo 18444">
              <a:extLst>
                <a:ext uri="{FF2B5EF4-FFF2-40B4-BE49-F238E27FC236}">
                  <a16:creationId xmlns:a16="http://schemas.microsoft.com/office/drawing/2014/main" id="{3E9F3D01-B531-DF17-5F62-7DCD3A373727}"/>
                </a:ext>
              </a:extLst>
            </p:cNvPr>
            <p:cNvGrpSpPr/>
            <p:nvPr/>
          </p:nvGrpSpPr>
          <p:grpSpPr>
            <a:xfrm>
              <a:off x="1959842" y="4433912"/>
              <a:ext cx="1202432" cy="731527"/>
              <a:chOff x="7117572" y="4889271"/>
              <a:chExt cx="1465172" cy="927440"/>
            </a:xfrm>
            <a:grpFill/>
          </p:grpSpPr>
          <p:pic>
            <p:nvPicPr>
              <p:cNvPr id="55" name="Gráfico 54" descr="Insignia 1 con relleno sólido">
                <a:extLst>
                  <a:ext uri="{FF2B5EF4-FFF2-40B4-BE49-F238E27FC236}">
                    <a16:creationId xmlns:a16="http://schemas.microsoft.com/office/drawing/2014/main" id="{8BD61626-A579-A527-FEE4-DBA3282458F8}"/>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7117572" y="4902311"/>
                <a:ext cx="914400" cy="914400"/>
              </a:xfrm>
              <a:prstGeom prst="rect">
                <a:avLst/>
              </a:prstGeom>
            </p:spPr>
          </p:pic>
          <p:pic>
            <p:nvPicPr>
              <p:cNvPr id="18435" name="Gráfico 18434" descr="Insignia 6 con relleno sólido">
                <a:extLst>
                  <a:ext uri="{FF2B5EF4-FFF2-40B4-BE49-F238E27FC236}">
                    <a16:creationId xmlns:a16="http://schemas.microsoft.com/office/drawing/2014/main" id="{58DA00E6-EA01-6E9D-56B9-D30713925DB7}"/>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7668344" y="4889271"/>
                <a:ext cx="914400" cy="914400"/>
              </a:xfrm>
              <a:prstGeom prst="rect">
                <a:avLst/>
              </a:prstGeom>
            </p:spPr>
          </p:pic>
        </p:grpSp>
        <p:grpSp>
          <p:nvGrpSpPr>
            <p:cNvPr id="18446" name="Grupo 18445">
              <a:extLst>
                <a:ext uri="{FF2B5EF4-FFF2-40B4-BE49-F238E27FC236}">
                  <a16:creationId xmlns:a16="http://schemas.microsoft.com/office/drawing/2014/main" id="{89887FB0-893F-4CFE-4003-A34490E83BF0}"/>
                </a:ext>
              </a:extLst>
            </p:cNvPr>
            <p:cNvGrpSpPr/>
            <p:nvPr/>
          </p:nvGrpSpPr>
          <p:grpSpPr>
            <a:xfrm>
              <a:off x="3088294" y="3819242"/>
              <a:ext cx="1150480" cy="789831"/>
              <a:chOff x="4434951" y="4384551"/>
              <a:chExt cx="1431545" cy="914400"/>
            </a:xfrm>
            <a:grpFill/>
          </p:grpSpPr>
          <p:pic>
            <p:nvPicPr>
              <p:cNvPr id="53" name="Gráfico 52" descr="Insignia 1 con relleno sólido">
                <a:extLst>
                  <a:ext uri="{FF2B5EF4-FFF2-40B4-BE49-F238E27FC236}">
                    <a16:creationId xmlns:a16="http://schemas.microsoft.com/office/drawing/2014/main" id="{A3665CFF-D071-24E9-8E1D-61BFF174E19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434951" y="4384551"/>
                <a:ext cx="914400" cy="914400"/>
              </a:xfrm>
              <a:prstGeom prst="rect">
                <a:avLst/>
              </a:prstGeom>
            </p:spPr>
          </p:pic>
          <p:pic>
            <p:nvPicPr>
              <p:cNvPr id="18436" name="Gráfico 18435" descr="Insignia 7 con relleno sólido">
                <a:extLst>
                  <a:ext uri="{FF2B5EF4-FFF2-40B4-BE49-F238E27FC236}">
                    <a16:creationId xmlns:a16="http://schemas.microsoft.com/office/drawing/2014/main" id="{98A18B03-ED17-45F2-F7E5-F6B3E2EC0778}"/>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952096" y="4384551"/>
                <a:ext cx="914400" cy="914400"/>
              </a:xfrm>
              <a:prstGeom prst="rect">
                <a:avLst/>
              </a:prstGeom>
            </p:spPr>
          </p:pic>
        </p:grpSp>
        <p:grpSp>
          <p:nvGrpSpPr>
            <p:cNvPr id="18447" name="Grupo 18446">
              <a:extLst>
                <a:ext uri="{FF2B5EF4-FFF2-40B4-BE49-F238E27FC236}">
                  <a16:creationId xmlns:a16="http://schemas.microsoft.com/office/drawing/2014/main" id="{1CECE39B-DCA7-6CAD-C707-19AA1011A344}"/>
                </a:ext>
              </a:extLst>
            </p:cNvPr>
            <p:cNvGrpSpPr/>
            <p:nvPr/>
          </p:nvGrpSpPr>
          <p:grpSpPr>
            <a:xfrm>
              <a:off x="1033450" y="4878066"/>
              <a:ext cx="965432" cy="876947"/>
              <a:chOff x="5722342" y="5813369"/>
              <a:chExt cx="1364903" cy="927999"/>
            </a:xfrm>
            <a:grpFill/>
          </p:grpSpPr>
          <p:pic>
            <p:nvPicPr>
              <p:cNvPr id="54" name="Gráfico 53" descr="Insignia 1 con relleno sólido">
                <a:extLst>
                  <a:ext uri="{FF2B5EF4-FFF2-40B4-BE49-F238E27FC236}">
                    <a16:creationId xmlns:a16="http://schemas.microsoft.com/office/drawing/2014/main" id="{CBA5D851-1FBA-E1A3-BE36-7EF7DA11AB90}"/>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5722342" y="5813369"/>
                <a:ext cx="914400" cy="914400"/>
              </a:xfrm>
              <a:prstGeom prst="rect">
                <a:avLst/>
              </a:prstGeom>
            </p:spPr>
          </p:pic>
          <p:pic>
            <p:nvPicPr>
              <p:cNvPr id="18440" name="Gráfico 18439" descr="Insignia 8 con relleno sólido">
                <a:extLst>
                  <a:ext uri="{FF2B5EF4-FFF2-40B4-BE49-F238E27FC236}">
                    <a16:creationId xmlns:a16="http://schemas.microsoft.com/office/drawing/2014/main" id="{EE206352-5F29-A7E6-828D-E2D58D2AAD05}"/>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6172845" y="5826968"/>
                <a:ext cx="914400" cy="914400"/>
              </a:xfrm>
              <a:prstGeom prst="rect">
                <a:avLst/>
              </a:prstGeom>
            </p:spPr>
          </p:pic>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B2351994-9680-655E-560F-F3EA985A917F}"/>
              </a:ext>
            </a:extLst>
          </p:cNvPr>
          <p:cNvSpPr>
            <a:spLocks noChangeAspect="1" noChangeArrowheads="1"/>
          </p:cNvSpPr>
          <p:nvPr/>
        </p:nvSpPr>
        <p:spPr bwMode="auto">
          <a:xfrm>
            <a:off x="1995489"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Text 0">
            <a:extLst>
              <a:ext uri="{FF2B5EF4-FFF2-40B4-BE49-F238E27FC236}">
                <a16:creationId xmlns:a16="http://schemas.microsoft.com/office/drawing/2014/main" id="{C85F1363-9061-6874-3FC2-D774F4B8FE1E}"/>
              </a:ext>
            </a:extLst>
          </p:cNvPr>
          <p:cNvSpPr/>
          <p:nvPr/>
        </p:nvSpPr>
        <p:spPr>
          <a:xfrm>
            <a:off x="812403" y="540825"/>
            <a:ext cx="5527378" cy="593923"/>
          </a:xfrm>
          <a:prstGeom prst="rect">
            <a:avLst/>
          </a:prstGeom>
          <a:noFill/>
          <a:ln/>
        </p:spPr>
        <p:txBody>
          <a:bodyPr wrap="none" lIns="0" tIns="0" rIns="0" bIns="0" rtlCol="0" anchor="t"/>
          <a:lstStyle/>
          <a:p>
            <a:pPr>
              <a:lnSpc>
                <a:spcPts val="4666"/>
              </a:lnSpc>
            </a:pPr>
            <a:r>
              <a:rPr lang="en-US" sz="3708" b="1" dirty="0">
                <a:solidFill>
                  <a:schemeClr val="tx2"/>
                </a:solidFill>
                <a:latin typeface="Barlow Bold" pitchFamily="34" charset="0"/>
                <a:ea typeface="Barlow Bold" pitchFamily="34" charset="-122"/>
                <a:cs typeface="Barlow Bold" pitchFamily="34" charset="-120"/>
              </a:rPr>
              <a:t>Requisitos de Encabezado</a:t>
            </a:r>
            <a:endParaRPr lang="en-US" sz="3708" dirty="0">
              <a:solidFill>
                <a:schemeClr val="tx2"/>
              </a:solidFill>
            </a:endParaRPr>
          </a:p>
        </p:txBody>
      </p:sp>
      <p:sp>
        <p:nvSpPr>
          <p:cNvPr id="3" name="Shape 1">
            <a:extLst>
              <a:ext uri="{FF2B5EF4-FFF2-40B4-BE49-F238E27FC236}">
                <a16:creationId xmlns:a16="http://schemas.microsoft.com/office/drawing/2014/main" id="{BAE4CAAF-ED47-3B86-8973-7923A24D4E8E}"/>
              </a:ext>
            </a:extLst>
          </p:cNvPr>
          <p:cNvSpPr/>
          <p:nvPr/>
        </p:nvSpPr>
        <p:spPr>
          <a:xfrm>
            <a:off x="788772" y="1324759"/>
            <a:ext cx="3087886" cy="1632843"/>
          </a:xfrm>
          <a:prstGeom prst="roundRect">
            <a:avLst>
              <a:gd name="adj" fmla="val 9952"/>
            </a:avLst>
          </a:prstGeom>
          <a:solidFill>
            <a:srgbClr val="EEEFF5"/>
          </a:solidFill>
          <a:ln/>
          <a:effectLst>
            <a:outerShdw blurRad="53340" dist="26670" dir="13500000" algn="bl" rotWithShape="0">
              <a:srgbClr val="FFFFFF">
                <a:alpha val="70000"/>
              </a:srgbClr>
            </a:outerShdw>
          </a:effectLst>
        </p:spPr>
        <p:txBody>
          <a:bodyPr/>
          <a:lstStyle/>
          <a:p>
            <a:endParaRPr lang="es-CO"/>
          </a:p>
        </p:txBody>
      </p:sp>
      <p:sp>
        <p:nvSpPr>
          <p:cNvPr id="5" name="Text 2">
            <a:extLst>
              <a:ext uri="{FF2B5EF4-FFF2-40B4-BE49-F238E27FC236}">
                <a16:creationId xmlns:a16="http://schemas.microsoft.com/office/drawing/2014/main" id="{A6365098-C131-564D-EFE5-7B4C8362DA95}"/>
              </a:ext>
            </a:extLst>
          </p:cNvPr>
          <p:cNvSpPr/>
          <p:nvPr/>
        </p:nvSpPr>
        <p:spPr>
          <a:xfrm>
            <a:off x="863334" y="1410981"/>
            <a:ext cx="2587427" cy="296863"/>
          </a:xfrm>
          <a:prstGeom prst="rect">
            <a:avLst/>
          </a:prstGeom>
          <a:noFill/>
          <a:ln/>
        </p:spPr>
        <p:txBody>
          <a:bodyPr wrap="none" lIns="0" tIns="0" rIns="0" bIns="0" rtlCol="0" anchor="t"/>
          <a:lstStyle/>
          <a:p>
            <a:pPr>
              <a:lnSpc>
                <a:spcPts val="2333"/>
              </a:lnSpc>
            </a:pPr>
            <a:r>
              <a:rPr lang="en-US" sz="1833" b="1" dirty="0">
                <a:solidFill>
                  <a:srgbClr val="272525"/>
                </a:solidFill>
                <a:latin typeface="Barlow Bold" pitchFamily="34" charset="0"/>
                <a:ea typeface="Barlow Bold" pitchFamily="34" charset="-122"/>
                <a:cs typeface="Barlow Bold" pitchFamily="34" charset="-120"/>
              </a:rPr>
              <a:t> </a:t>
            </a:r>
            <a:r>
              <a:rPr lang="en-US" sz="1833" b="1" dirty="0" err="1">
                <a:solidFill>
                  <a:schemeClr val="tx2"/>
                </a:solidFill>
                <a:latin typeface="Barlow Bold" pitchFamily="34" charset="0"/>
                <a:ea typeface="Barlow Bold" pitchFamily="34" charset="-122"/>
                <a:cs typeface="Barlow Bold" pitchFamily="34" charset="-120"/>
              </a:rPr>
              <a:t>Información</a:t>
            </a:r>
            <a:r>
              <a:rPr lang="en-US" sz="1833" b="1" dirty="0">
                <a:solidFill>
                  <a:schemeClr val="tx2"/>
                </a:solidFill>
                <a:latin typeface="Barlow Bold" pitchFamily="34" charset="0"/>
                <a:ea typeface="Barlow Bold" pitchFamily="34" charset="-122"/>
                <a:cs typeface="Barlow Bold" pitchFamily="34" charset="-120"/>
              </a:rPr>
              <a:t> Empresarial -2 </a:t>
            </a:r>
          </a:p>
        </p:txBody>
      </p:sp>
      <p:sp>
        <p:nvSpPr>
          <p:cNvPr id="6" name="Text 3">
            <a:extLst>
              <a:ext uri="{FF2B5EF4-FFF2-40B4-BE49-F238E27FC236}">
                <a16:creationId xmlns:a16="http://schemas.microsoft.com/office/drawing/2014/main" id="{E960A325-688D-0E6E-2B64-BF1C4BF0BA62}"/>
              </a:ext>
            </a:extLst>
          </p:cNvPr>
          <p:cNvSpPr/>
          <p:nvPr/>
        </p:nvSpPr>
        <p:spPr>
          <a:xfrm>
            <a:off x="976415" y="1888323"/>
            <a:ext cx="2726928" cy="866775"/>
          </a:xfrm>
          <a:prstGeom prst="rect">
            <a:avLst/>
          </a:prstGeom>
          <a:noFill/>
          <a:ln/>
        </p:spPr>
        <p:txBody>
          <a:bodyPr wrap="square" lIns="0" tIns="0" rIns="0" bIns="0" rtlCol="0" anchor="t"/>
          <a:lstStyle/>
          <a:p>
            <a:pPr>
              <a:lnSpc>
                <a:spcPts val="2250"/>
              </a:lnSpc>
            </a:pPr>
            <a:r>
              <a:rPr lang="en-US" sz="1417" dirty="0">
                <a:solidFill>
                  <a:srgbClr val="272525"/>
                </a:solidFill>
                <a:latin typeface="Montserrat" pitchFamily="34" charset="0"/>
                <a:ea typeface="Montserrat" pitchFamily="34" charset="-122"/>
                <a:cs typeface="Montserrat" pitchFamily="34" charset="-120"/>
              </a:rPr>
              <a:t>El encabezado debe incluir el nombre, NIT y dirección del emisor de la factura.</a:t>
            </a:r>
            <a:endParaRPr lang="en-US" sz="1417" dirty="0"/>
          </a:p>
        </p:txBody>
      </p:sp>
      <p:sp>
        <p:nvSpPr>
          <p:cNvPr id="7" name="Shape 4">
            <a:extLst>
              <a:ext uri="{FF2B5EF4-FFF2-40B4-BE49-F238E27FC236}">
                <a16:creationId xmlns:a16="http://schemas.microsoft.com/office/drawing/2014/main" id="{F28FE663-A0B8-FFE1-1ED5-95B5E0DA4121}"/>
              </a:ext>
            </a:extLst>
          </p:cNvPr>
          <p:cNvSpPr/>
          <p:nvPr/>
        </p:nvSpPr>
        <p:spPr>
          <a:xfrm>
            <a:off x="4057137" y="1324759"/>
            <a:ext cx="3087886" cy="1632843"/>
          </a:xfrm>
          <a:prstGeom prst="roundRect">
            <a:avLst>
              <a:gd name="adj" fmla="val 9952"/>
            </a:avLst>
          </a:prstGeom>
          <a:solidFill>
            <a:srgbClr val="EEEFF5"/>
          </a:solidFill>
          <a:ln/>
          <a:effectLst>
            <a:outerShdw blurRad="53340" dist="26670" dir="13500000" algn="bl" rotWithShape="0">
              <a:srgbClr val="FFFFFF">
                <a:alpha val="70000"/>
              </a:srgbClr>
            </a:outerShdw>
          </a:effectLst>
        </p:spPr>
        <p:txBody>
          <a:bodyPr/>
          <a:lstStyle/>
          <a:p>
            <a:endParaRPr lang="es-CO"/>
          </a:p>
        </p:txBody>
      </p:sp>
      <p:sp>
        <p:nvSpPr>
          <p:cNvPr id="8" name="Text 5">
            <a:extLst>
              <a:ext uri="{FF2B5EF4-FFF2-40B4-BE49-F238E27FC236}">
                <a16:creationId xmlns:a16="http://schemas.microsoft.com/office/drawing/2014/main" id="{6083B4FE-4C93-B0D0-02D1-1026477F09E7}"/>
              </a:ext>
            </a:extLst>
          </p:cNvPr>
          <p:cNvSpPr/>
          <p:nvPr/>
        </p:nvSpPr>
        <p:spPr>
          <a:xfrm>
            <a:off x="4237616" y="1433006"/>
            <a:ext cx="2375594" cy="296863"/>
          </a:xfrm>
          <a:prstGeom prst="rect">
            <a:avLst/>
          </a:prstGeom>
          <a:noFill/>
          <a:ln/>
        </p:spPr>
        <p:txBody>
          <a:bodyPr wrap="none" lIns="0" tIns="0" rIns="0" bIns="0" rtlCol="0" anchor="t"/>
          <a:lstStyle/>
          <a:p>
            <a:pPr>
              <a:lnSpc>
                <a:spcPts val="2333"/>
              </a:lnSpc>
            </a:pPr>
            <a:r>
              <a:rPr lang="en-US" sz="1833" b="1" dirty="0">
                <a:solidFill>
                  <a:schemeClr val="tx2"/>
                </a:solidFill>
                <a:latin typeface="Barlow Bold" pitchFamily="34" charset="0"/>
                <a:ea typeface="Barlow Bold" pitchFamily="34" charset="-122"/>
                <a:cs typeface="Barlow Bold" pitchFamily="34" charset="-120"/>
              </a:rPr>
              <a:t>Detalles de </a:t>
            </a:r>
            <a:r>
              <a:rPr lang="en-US" sz="1833" b="1" dirty="0" err="1">
                <a:solidFill>
                  <a:schemeClr val="tx2"/>
                </a:solidFill>
                <a:latin typeface="Barlow Bold" pitchFamily="34" charset="0"/>
                <a:ea typeface="Barlow Bold" pitchFamily="34" charset="-122"/>
                <a:cs typeface="Barlow Bold" pitchFamily="34" charset="-120"/>
              </a:rPr>
              <a:t>Emisión</a:t>
            </a:r>
            <a:r>
              <a:rPr lang="en-US" sz="1833" b="1" dirty="0">
                <a:solidFill>
                  <a:schemeClr val="tx2"/>
                </a:solidFill>
                <a:latin typeface="Barlow Bold" pitchFamily="34" charset="0"/>
                <a:ea typeface="Barlow Bold" pitchFamily="34" charset="-122"/>
                <a:cs typeface="Barlow Bold" pitchFamily="34" charset="-120"/>
              </a:rPr>
              <a:t> - 5</a:t>
            </a:r>
            <a:endParaRPr lang="en-US" sz="1833" dirty="0">
              <a:solidFill>
                <a:schemeClr val="tx2"/>
              </a:solidFill>
            </a:endParaRPr>
          </a:p>
        </p:txBody>
      </p:sp>
      <p:sp>
        <p:nvSpPr>
          <p:cNvPr id="10" name="Text 6">
            <a:extLst>
              <a:ext uri="{FF2B5EF4-FFF2-40B4-BE49-F238E27FC236}">
                <a16:creationId xmlns:a16="http://schemas.microsoft.com/office/drawing/2014/main" id="{79F94434-77E3-388A-B39C-A62FC2ABF649}"/>
              </a:ext>
            </a:extLst>
          </p:cNvPr>
          <p:cNvSpPr/>
          <p:nvPr/>
        </p:nvSpPr>
        <p:spPr>
          <a:xfrm>
            <a:off x="4237616" y="1747679"/>
            <a:ext cx="2907307" cy="866775"/>
          </a:xfrm>
          <a:prstGeom prst="rect">
            <a:avLst/>
          </a:prstGeom>
          <a:noFill/>
          <a:ln/>
        </p:spPr>
        <p:txBody>
          <a:bodyPr wrap="square" lIns="0" tIns="0" rIns="0" bIns="0" rtlCol="0" anchor="t"/>
          <a:lstStyle/>
          <a:p>
            <a:pPr>
              <a:lnSpc>
                <a:spcPts val="2250"/>
              </a:lnSpc>
            </a:pPr>
            <a:r>
              <a:rPr lang="en-US" sz="1417" dirty="0">
                <a:solidFill>
                  <a:srgbClr val="272525"/>
                </a:solidFill>
                <a:latin typeface="Montserrat" pitchFamily="34" charset="0"/>
                <a:ea typeface="Montserrat" pitchFamily="34" charset="-122"/>
                <a:cs typeface="Montserrat" pitchFamily="34" charset="-120"/>
              </a:rPr>
              <a:t>La fecha y hora de </a:t>
            </a:r>
            <a:r>
              <a:rPr lang="en-US" sz="1417" dirty="0" err="1">
                <a:solidFill>
                  <a:srgbClr val="272525"/>
                </a:solidFill>
                <a:latin typeface="Montserrat" pitchFamily="34" charset="0"/>
                <a:ea typeface="Montserrat" pitchFamily="34" charset="-122"/>
                <a:cs typeface="Montserrat" pitchFamily="34" charset="-120"/>
              </a:rPr>
              <a:t>emision</a:t>
            </a:r>
            <a:r>
              <a:rPr lang="en-US" sz="1417" dirty="0">
                <a:solidFill>
                  <a:srgbClr val="272525"/>
                </a:solidFill>
                <a:latin typeface="Montserrat" pitchFamily="34" charset="0"/>
                <a:ea typeface="Montserrat" pitchFamily="34" charset="-122"/>
                <a:cs typeface="Montserrat" pitchFamily="34" charset="-120"/>
              </a:rPr>
              <a:t>/</a:t>
            </a:r>
            <a:r>
              <a:rPr lang="en-US" sz="1417" dirty="0" err="1">
                <a:solidFill>
                  <a:srgbClr val="272525"/>
                </a:solidFill>
                <a:latin typeface="Montserrat" pitchFamily="34" charset="0"/>
                <a:ea typeface="Montserrat" pitchFamily="34" charset="-122"/>
                <a:cs typeface="Montserrat" pitchFamily="34" charset="-120"/>
              </a:rPr>
              <a:t>generación</a:t>
            </a:r>
            <a:r>
              <a:rPr lang="en-US" sz="1417" dirty="0">
                <a:solidFill>
                  <a:srgbClr val="272525"/>
                </a:solidFill>
                <a:latin typeface="Montserrat" pitchFamily="34" charset="0"/>
                <a:ea typeface="Montserrat" pitchFamily="34" charset="-122"/>
                <a:cs typeface="Montserrat" pitchFamily="34" charset="-120"/>
              </a:rPr>
              <a:t> de la factura deben estar claramente indicadas.</a:t>
            </a:r>
            <a:endParaRPr lang="en-US" sz="1417" dirty="0"/>
          </a:p>
        </p:txBody>
      </p:sp>
      <p:sp>
        <p:nvSpPr>
          <p:cNvPr id="11" name="Shape 7">
            <a:extLst>
              <a:ext uri="{FF2B5EF4-FFF2-40B4-BE49-F238E27FC236}">
                <a16:creationId xmlns:a16="http://schemas.microsoft.com/office/drawing/2014/main" id="{DE3C7188-D00B-61EF-685E-990D83E172E8}"/>
              </a:ext>
            </a:extLst>
          </p:cNvPr>
          <p:cNvSpPr/>
          <p:nvPr/>
        </p:nvSpPr>
        <p:spPr>
          <a:xfrm>
            <a:off x="788771" y="3138081"/>
            <a:ext cx="6356152" cy="1343918"/>
          </a:xfrm>
          <a:prstGeom prst="roundRect">
            <a:avLst>
              <a:gd name="adj" fmla="val 12091"/>
            </a:avLst>
          </a:prstGeom>
          <a:solidFill>
            <a:srgbClr val="EEEFF5"/>
          </a:solidFill>
          <a:ln/>
          <a:effectLst>
            <a:outerShdw blurRad="53340" dist="26670" dir="13500000" algn="bl" rotWithShape="0">
              <a:srgbClr val="FFFFFF">
                <a:alpha val="70000"/>
              </a:srgbClr>
            </a:outerShdw>
          </a:effectLst>
        </p:spPr>
        <p:txBody>
          <a:bodyPr/>
          <a:lstStyle/>
          <a:p>
            <a:endParaRPr lang="es-CO"/>
          </a:p>
        </p:txBody>
      </p:sp>
      <p:sp>
        <p:nvSpPr>
          <p:cNvPr id="12" name="Text 8">
            <a:extLst>
              <a:ext uri="{FF2B5EF4-FFF2-40B4-BE49-F238E27FC236}">
                <a16:creationId xmlns:a16="http://schemas.microsoft.com/office/drawing/2014/main" id="{7EDCC9E6-CAA5-79B6-E466-403B28012349}"/>
              </a:ext>
            </a:extLst>
          </p:cNvPr>
          <p:cNvSpPr/>
          <p:nvPr/>
        </p:nvSpPr>
        <p:spPr>
          <a:xfrm>
            <a:off x="969251" y="3318560"/>
            <a:ext cx="2375594" cy="296863"/>
          </a:xfrm>
          <a:prstGeom prst="rect">
            <a:avLst/>
          </a:prstGeom>
          <a:noFill/>
          <a:ln/>
        </p:spPr>
        <p:txBody>
          <a:bodyPr wrap="none" lIns="0" tIns="0" rIns="0" bIns="0" rtlCol="0" anchor="t"/>
          <a:lstStyle/>
          <a:p>
            <a:pPr>
              <a:lnSpc>
                <a:spcPts val="2333"/>
              </a:lnSpc>
            </a:pPr>
            <a:r>
              <a:rPr lang="en-US" sz="1833" b="1" dirty="0">
                <a:solidFill>
                  <a:schemeClr val="tx2"/>
                </a:solidFill>
                <a:latin typeface="Barlow Bold" pitchFamily="34" charset="0"/>
                <a:ea typeface="Barlow Bold" pitchFamily="34" charset="-122"/>
                <a:cs typeface="Barlow Bold" pitchFamily="34" charset="-120"/>
              </a:rPr>
              <a:t>Tipo de </a:t>
            </a:r>
            <a:r>
              <a:rPr lang="en-US" sz="1833" b="1" dirty="0" err="1">
                <a:solidFill>
                  <a:schemeClr val="tx2"/>
                </a:solidFill>
                <a:latin typeface="Barlow Bold" pitchFamily="34" charset="0"/>
                <a:ea typeface="Barlow Bold" pitchFamily="34" charset="-122"/>
                <a:cs typeface="Barlow Bold" pitchFamily="34" charset="-120"/>
              </a:rPr>
              <a:t>Documento</a:t>
            </a:r>
            <a:r>
              <a:rPr lang="en-US" sz="1833" b="1" dirty="0">
                <a:solidFill>
                  <a:schemeClr val="tx2"/>
                </a:solidFill>
                <a:latin typeface="Barlow Bold" pitchFamily="34" charset="0"/>
                <a:ea typeface="Barlow Bold" pitchFamily="34" charset="-122"/>
                <a:cs typeface="Barlow Bold" pitchFamily="34" charset="-120"/>
              </a:rPr>
              <a:t> - 1</a:t>
            </a:r>
            <a:endParaRPr lang="en-US" sz="1833" dirty="0">
              <a:solidFill>
                <a:schemeClr val="tx2"/>
              </a:solidFill>
            </a:endParaRPr>
          </a:p>
        </p:txBody>
      </p:sp>
      <p:sp>
        <p:nvSpPr>
          <p:cNvPr id="13" name="Text 9">
            <a:extLst>
              <a:ext uri="{FF2B5EF4-FFF2-40B4-BE49-F238E27FC236}">
                <a16:creationId xmlns:a16="http://schemas.microsoft.com/office/drawing/2014/main" id="{EB05441D-DDDB-3DF9-99F8-E8566B028AA3}"/>
              </a:ext>
            </a:extLst>
          </p:cNvPr>
          <p:cNvSpPr/>
          <p:nvPr/>
        </p:nvSpPr>
        <p:spPr>
          <a:xfrm>
            <a:off x="969251" y="3723670"/>
            <a:ext cx="5995194" cy="577850"/>
          </a:xfrm>
          <a:prstGeom prst="rect">
            <a:avLst/>
          </a:prstGeom>
          <a:noFill/>
          <a:ln/>
        </p:spPr>
        <p:txBody>
          <a:bodyPr wrap="square" lIns="0" tIns="0" rIns="0" bIns="0" rtlCol="0" anchor="t"/>
          <a:lstStyle/>
          <a:p>
            <a:pPr>
              <a:lnSpc>
                <a:spcPts val="2250"/>
              </a:lnSpc>
            </a:pPr>
            <a:r>
              <a:rPr lang="en-US" sz="1417" dirty="0">
                <a:solidFill>
                  <a:srgbClr val="272525"/>
                </a:solidFill>
                <a:latin typeface="Montserrat" pitchFamily="34" charset="0"/>
                <a:ea typeface="Montserrat" pitchFamily="34" charset="-122"/>
                <a:cs typeface="Montserrat" pitchFamily="34" charset="-120"/>
              </a:rPr>
              <a:t>El tipo de documento, en este caso "Factura </a:t>
            </a:r>
            <a:r>
              <a:rPr lang="en-US" sz="1417" dirty="0" err="1">
                <a:solidFill>
                  <a:srgbClr val="272525"/>
                </a:solidFill>
                <a:latin typeface="Montserrat" pitchFamily="34" charset="0"/>
                <a:ea typeface="Montserrat" pitchFamily="34" charset="-122"/>
                <a:cs typeface="Montserrat" pitchFamily="34" charset="-120"/>
              </a:rPr>
              <a:t>Electrónica</a:t>
            </a:r>
            <a:r>
              <a:rPr lang="en-US" sz="1417" dirty="0">
                <a:solidFill>
                  <a:srgbClr val="272525"/>
                </a:solidFill>
                <a:latin typeface="Montserrat" pitchFamily="34" charset="0"/>
                <a:ea typeface="Montserrat" pitchFamily="34" charset="-122"/>
                <a:cs typeface="Montserrat" pitchFamily="34" charset="-120"/>
              </a:rPr>
              <a:t> de </a:t>
            </a:r>
            <a:r>
              <a:rPr lang="en-US" sz="1417" dirty="0" err="1">
                <a:solidFill>
                  <a:srgbClr val="272525"/>
                </a:solidFill>
                <a:latin typeface="Montserrat" pitchFamily="34" charset="0"/>
                <a:ea typeface="Montserrat" pitchFamily="34" charset="-122"/>
                <a:cs typeface="Montserrat" pitchFamily="34" charset="-120"/>
              </a:rPr>
              <a:t>venta</a:t>
            </a:r>
            <a:r>
              <a:rPr lang="en-US" sz="1417" dirty="0">
                <a:solidFill>
                  <a:srgbClr val="272525"/>
                </a:solidFill>
                <a:latin typeface="Montserrat" pitchFamily="34" charset="0"/>
                <a:ea typeface="Montserrat" pitchFamily="34" charset="-122"/>
                <a:cs typeface="Montserrat" pitchFamily="34" charset="-120"/>
              </a:rPr>
              <a:t>", debe ser visible.</a:t>
            </a:r>
            <a:endParaRPr lang="en-US" sz="1417" dirty="0"/>
          </a:p>
        </p:txBody>
      </p:sp>
      <p:pic>
        <p:nvPicPr>
          <p:cNvPr id="16" name="Imagen 15">
            <a:extLst>
              <a:ext uri="{FF2B5EF4-FFF2-40B4-BE49-F238E27FC236}">
                <a16:creationId xmlns:a16="http://schemas.microsoft.com/office/drawing/2014/main" id="{E7C9B065-3975-8E84-CE37-70C7F0242C0A}"/>
              </a:ext>
            </a:extLst>
          </p:cNvPr>
          <p:cNvPicPr>
            <a:picLocks noChangeAspect="1"/>
          </p:cNvPicPr>
          <p:nvPr/>
        </p:nvPicPr>
        <p:blipFill>
          <a:blip r:embed="rId4"/>
          <a:stretch>
            <a:fillRect/>
          </a:stretch>
        </p:blipFill>
        <p:spPr>
          <a:xfrm>
            <a:off x="8669138" y="4400400"/>
            <a:ext cx="2768169" cy="303144"/>
          </a:xfrm>
          <a:prstGeom prst="rect">
            <a:avLst/>
          </a:prstGeom>
        </p:spPr>
      </p:pic>
      <p:sp>
        <p:nvSpPr>
          <p:cNvPr id="17" name="Shape 1">
            <a:extLst>
              <a:ext uri="{FF2B5EF4-FFF2-40B4-BE49-F238E27FC236}">
                <a16:creationId xmlns:a16="http://schemas.microsoft.com/office/drawing/2014/main" id="{CA0D5C70-7744-80CC-C5A5-5CA738280299}"/>
              </a:ext>
            </a:extLst>
          </p:cNvPr>
          <p:cNvSpPr/>
          <p:nvPr/>
        </p:nvSpPr>
        <p:spPr>
          <a:xfrm>
            <a:off x="7805042" y="4297143"/>
            <a:ext cx="510302" cy="510302"/>
          </a:xfrm>
          <a:prstGeom prst="roundRect">
            <a:avLst>
              <a:gd name="adj" fmla="val 6667"/>
            </a:avLst>
          </a:prstGeom>
          <a:solidFill>
            <a:srgbClr val="EAE8F3"/>
          </a:solidFill>
          <a:ln/>
        </p:spPr>
        <p:txBody>
          <a:bodyPr/>
          <a:lstStyle/>
          <a:p>
            <a:endParaRPr lang="es-CO" sz="1800">
              <a:cs typeface="Arial" panose="020B0604020202020204" pitchFamily="34" charset="0"/>
            </a:endParaRPr>
          </a:p>
        </p:txBody>
      </p:sp>
      <p:sp>
        <p:nvSpPr>
          <p:cNvPr id="18" name="Text 2">
            <a:extLst>
              <a:ext uri="{FF2B5EF4-FFF2-40B4-BE49-F238E27FC236}">
                <a16:creationId xmlns:a16="http://schemas.microsoft.com/office/drawing/2014/main" id="{A5475DFC-3D17-547B-3FF1-D88EE9A82A78}"/>
              </a:ext>
            </a:extLst>
          </p:cNvPr>
          <p:cNvSpPr/>
          <p:nvPr/>
        </p:nvSpPr>
        <p:spPr>
          <a:xfrm>
            <a:off x="8010968" y="4363262"/>
            <a:ext cx="151805" cy="340281"/>
          </a:xfrm>
          <a:prstGeom prst="rect">
            <a:avLst/>
          </a:prstGeom>
          <a:noFill/>
          <a:ln/>
        </p:spPr>
        <p:txBody>
          <a:bodyPr wrap="none" lIns="0" tIns="0" rIns="0" bIns="0" rtlCol="0" anchor="t"/>
          <a:lstStyle/>
          <a:p>
            <a:pPr algn="ctr">
              <a:lnSpc>
                <a:spcPts val="2650"/>
              </a:lnSpc>
            </a:pPr>
            <a:r>
              <a:rPr lang="en-US" sz="1800" dirty="0">
                <a:solidFill>
                  <a:srgbClr val="49495A"/>
                </a:solidFill>
                <a:ea typeface="Libre Baskerville" pitchFamily="34" charset="-122"/>
                <a:cs typeface="Arial" panose="020B0604020202020204" pitchFamily="34" charset="0"/>
              </a:rPr>
              <a:t>1</a:t>
            </a:r>
            <a:endParaRPr lang="en-US" sz="1800" dirty="0">
              <a:cs typeface="Arial" panose="020B0604020202020204" pitchFamily="34" charset="0"/>
            </a:endParaRPr>
          </a:p>
        </p:txBody>
      </p:sp>
      <p:pic>
        <p:nvPicPr>
          <p:cNvPr id="20" name="Imagen 19">
            <a:extLst>
              <a:ext uri="{FF2B5EF4-FFF2-40B4-BE49-F238E27FC236}">
                <a16:creationId xmlns:a16="http://schemas.microsoft.com/office/drawing/2014/main" id="{859CC7AD-3784-5FA5-C54E-F0BD2A23C173}"/>
              </a:ext>
            </a:extLst>
          </p:cNvPr>
          <p:cNvPicPr>
            <a:picLocks noChangeAspect="1"/>
          </p:cNvPicPr>
          <p:nvPr/>
        </p:nvPicPr>
        <p:blipFill>
          <a:blip r:embed="rId5"/>
          <a:stretch>
            <a:fillRect/>
          </a:stretch>
        </p:blipFill>
        <p:spPr>
          <a:xfrm>
            <a:off x="8669138" y="660690"/>
            <a:ext cx="3341146" cy="2094307"/>
          </a:xfrm>
          <a:prstGeom prst="rect">
            <a:avLst/>
          </a:prstGeom>
        </p:spPr>
      </p:pic>
      <p:sp>
        <p:nvSpPr>
          <p:cNvPr id="21" name="Shape 1">
            <a:extLst>
              <a:ext uri="{FF2B5EF4-FFF2-40B4-BE49-F238E27FC236}">
                <a16:creationId xmlns:a16="http://schemas.microsoft.com/office/drawing/2014/main" id="{A4ABCAD9-2C64-6CF3-369A-A9577B07936F}"/>
              </a:ext>
            </a:extLst>
          </p:cNvPr>
          <p:cNvSpPr/>
          <p:nvPr/>
        </p:nvSpPr>
        <p:spPr>
          <a:xfrm>
            <a:off x="7805042" y="1378021"/>
            <a:ext cx="510302" cy="510302"/>
          </a:xfrm>
          <a:prstGeom prst="roundRect">
            <a:avLst>
              <a:gd name="adj" fmla="val 6667"/>
            </a:avLst>
          </a:prstGeom>
          <a:solidFill>
            <a:srgbClr val="EAE8F3"/>
          </a:solidFill>
          <a:ln/>
        </p:spPr>
        <p:txBody>
          <a:bodyPr/>
          <a:lstStyle/>
          <a:p>
            <a:endParaRPr lang="es-CO" sz="1800">
              <a:cs typeface="Arial" panose="020B0604020202020204" pitchFamily="34" charset="0"/>
            </a:endParaRPr>
          </a:p>
        </p:txBody>
      </p:sp>
      <p:sp>
        <p:nvSpPr>
          <p:cNvPr id="22" name="Text 2">
            <a:extLst>
              <a:ext uri="{FF2B5EF4-FFF2-40B4-BE49-F238E27FC236}">
                <a16:creationId xmlns:a16="http://schemas.microsoft.com/office/drawing/2014/main" id="{FF2E62CD-755D-EC2B-CA7B-F50901E35619}"/>
              </a:ext>
            </a:extLst>
          </p:cNvPr>
          <p:cNvSpPr/>
          <p:nvPr/>
        </p:nvSpPr>
        <p:spPr>
          <a:xfrm>
            <a:off x="8010968" y="1444140"/>
            <a:ext cx="151805" cy="340281"/>
          </a:xfrm>
          <a:prstGeom prst="rect">
            <a:avLst/>
          </a:prstGeom>
          <a:noFill/>
          <a:ln/>
        </p:spPr>
        <p:txBody>
          <a:bodyPr wrap="none" lIns="0" tIns="0" rIns="0" bIns="0" rtlCol="0" anchor="t"/>
          <a:lstStyle/>
          <a:p>
            <a:pPr algn="ctr">
              <a:lnSpc>
                <a:spcPts val="2650"/>
              </a:lnSpc>
            </a:pPr>
            <a:r>
              <a:rPr lang="en-US" sz="1800" dirty="0">
                <a:cs typeface="Arial" panose="020B0604020202020204" pitchFamily="34" charset="0"/>
              </a:rPr>
              <a:t>2</a:t>
            </a:r>
          </a:p>
        </p:txBody>
      </p:sp>
      <p:pic>
        <p:nvPicPr>
          <p:cNvPr id="24" name="Imagen 23">
            <a:extLst>
              <a:ext uri="{FF2B5EF4-FFF2-40B4-BE49-F238E27FC236}">
                <a16:creationId xmlns:a16="http://schemas.microsoft.com/office/drawing/2014/main" id="{76EDFB54-9DB6-9E69-7867-ED51DECD396C}"/>
              </a:ext>
            </a:extLst>
          </p:cNvPr>
          <p:cNvPicPr>
            <a:picLocks noChangeAspect="1"/>
          </p:cNvPicPr>
          <p:nvPr/>
        </p:nvPicPr>
        <p:blipFill>
          <a:blip r:embed="rId6"/>
          <a:stretch>
            <a:fillRect/>
          </a:stretch>
        </p:blipFill>
        <p:spPr>
          <a:xfrm>
            <a:off x="8813154" y="3285600"/>
            <a:ext cx="1082134" cy="266723"/>
          </a:xfrm>
          <a:prstGeom prst="rect">
            <a:avLst/>
          </a:prstGeom>
        </p:spPr>
      </p:pic>
      <p:sp>
        <p:nvSpPr>
          <p:cNvPr id="25" name="Shape 1">
            <a:extLst>
              <a:ext uri="{FF2B5EF4-FFF2-40B4-BE49-F238E27FC236}">
                <a16:creationId xmlns:a16="http://schemas.microsoft.com/office/drawing/2014/main" id="{F7CB2858-7655-D086-A6BA-A1E6E2CA2ABD}"/>
              </a:ext>
            </a:extLst>
          </p:cNvPr>
          <p:cNvSpPr/>
          <p:nvPr/>
        </p:nvSpPr>
        <p:spPr>
          <a:xfrm>
            <a:off x="7805042" y="3105121"/>
            <a:ext cx="510302" cy="510302"/>
          </a:xfrm>
          <a:prstGeom prst="roundRect">
            <a:avLst>
              <a:gd name="adj" fmla="val 6667"/>
            </a:avLst>
          </a:prstGeom>
          <a:solidFill>
            <a:srgbClr val="EAE8F3"/>
          </a:solidFill>
          <a:ln/>
        </p:spPr>
        <p:txBody>
          <a:bodyPr/>
          <a:lstStyle/>
          <a:p>
            <a:endParaRPr lang="es-CO" sz="1800">
              <a:cs typeface="Arial" panose="020B0604020202020204" pitchFamily="34" charset="0"/>
            </a:endParaRPr>
          </a:p>
        </p:txBody>
      </p:sp>
      <p:sp>
        <p:nvSpPr>
          <p:cNvPr id="26" name="Text 2">
            <a:extLst>
              <a:ext uri="{FF2B5EF4-FFF2-40B4-BE49-F238E27FC236}">
                <a16:creationId xmlns:a16="http://schemas.microsoft.com/office/drawing/2014/main" id="{635BA8DD-52EA-B248-80AF-AFB98547E8DB}"/>
              </a:ext>
            </a:extLst>
          </p:cNvPr>
          <p:cNvSpPr/>
          <p:nvPr/>
        </p:nvSpPr>
        <p:spPr>
          <a:xfrm>
            <a:off x="8010968" y="3171240"/>
            <a:ext cx="151805" cy="340281"/>
          </a:xfrm>
          <a:prstGeom prst="rect">
            <a:avLst/>
          </a:prstGeom>
          <a:noFill/>
          <a:ln/>
        </p:spPr>
        <p:txBody>
          <a:bodyPr wrap="none" lIns="0" tIns="0" rIns="0" bIns="0" rtlCol="0" anchor="t"/>
          <a:lstStyle/>
          <a:p>
            <a:pPr algn="ctr">
              <a:lnSpc>
                <a:spcPts val="2650"/>
              </a:lnSpc>
            </a:pPr>
            <a:r>
              <a:rPr lang="en-US" sz="1800" dirty="0">
                <a:cs typeface="Arial" panose="020B0604020202020204" pitchFamily="34" charset="0"/>
              </a:rPr>
              <a:t>5</a:t>
            </a:r>
          </a:p>
        </p:txBody>
      </p:sp>
      <p:sp>
        <p:nvSpPr>
          <p:cNvPr id="27" name="CuadroTexto 26">
            <a:extLst>
              <a:ext uri="{FF2B5EF4-FFF2-40B4-BE49-F238E27FC236}">
                <a16:creationId xmlns:a16="http://schemas.microsoft.com/office/drawing/2014/main" id="{72F399EC-189C-D4E8-62A7-54276C9E48AF}"/>
              </a:ext>
            </a:extLst>
          </p:cNvPr>
          <p:cNvSpPr txBox="1"/>
          <p:nvPr/>
        </p:nvSpPr>
        <p:spPr>
          <a:xfrm>
            <a:off x="637632" y="4584838"/>
            <a:ext cx="5080669" cy="2031325"/>
          </a:xfrm>
          <a:prstGeom prst="rect">
            <a:avLst/>
          </a:prstGeom>
          <a:noFill/>
        </p:spPr>
        <p:txBody>
          <a:bodyPr wrap="square">
            <a:spAutoFit/>
          </a:bodyPr>
          <a:lstStyle/>
          <a:p>
            <a:r>
              <a:rPr lang="es-MX" sz="1800" dirty="0"/>
              <a:t>6 - De conformidad con el literal e) del articulo 617 del Estatuto Tributario, deberá contener </a:t>
            </a:r>
            <a:r>
              <a:rPr lang="es-MX" sz="1800" dirty="0" err="1"/>
              <a:t>Ia</a:t>
            </a:r>
            <a:r>
              <a:rPr lang="es-MX" sz="1800" dirty="0"/>
              <a:t> fecha y hora de expedición, </a:t>
            </a:r>
            <a:r>
              <a:rPr lang="es-MX" sz="1800" dirty="0" err="1"/>
              <a:t>Ia</a:t>
            </a:r>
            <a:r>
              <a:rPr lang="es-MX" sz="1800" dirty="0"/>
              <a:t> cual corresponde a </a:t>
            </a:r>
            <a:r>
              <a:rPr lang="es-MX" sz="1800" dirty="0" err="1"/>
              <a:t>Ia</a:t>
            </a:r>
            <a:r>
              <a:rPr lang="es-MX" sz="1800" dirty="0"/>
              <a:t> validación de que trata el articulo 616-1 del Estatuto Tributario, que se entiende cumplido con lo dispuesto en el numeral 7 del presente articulo</a:t>
            </a:r>
            <a:endParaRPr lang="es-CO" sz="1800" dirty="0"/>
          </a:p>
        </p:txBody>
      </p:sp>
      <p:sp>
        <p:nvSpPr>
          <p:cNvPr id="30" name="CuadroTexto 29">
            <a:extLst>
              <a:ext uri="{FF2B5EF4-FFF2-40B4-BE49-F238E27FC236}">
                <a16:creationId xmlns:a16="http://schemas.microsoft.com/office/drawing/2014/main" id="{11601301-CAF3-960D-859D-5C28F2584BBF}"/>
              </a:ext>
            </a:extLst>
          </p:cNvPr>
          <p:cNvSpPr txBox="1"/>
          <p:nvPr/>
        </p:nvSpPr>
        <p:spPr>
          <a:xfrm>
            <a:off x="6096000" y="5026822"/>
            <a:ext cx="6019759" cy="1384995"/>
          </a:xfrm>
          <a:prstGeom prst="rect">
            <a:avLst/>
          </a:prstGeom>
          <a:noFill/>
        </p:spPr>
        <p:txBody>
          <a:bodyPr wrap="square">
            <a:spAutoFit/>
          </a:bodyPr>
          <a:lstStyle/>
          <a:p>
            <a:r>
              <a:rPr lang="es-MX" dirty="0"/>
              <a:t>7. deberá entregarse al adquirente </a:t>
            </a:r>
            <a:r>
              <a:rPr lang="es-MX" dirty="0" err="1"/>
              <a:t>Ia</a:t>
            </a:r>
            <a:r>
              <a:rPr lang="es-MX" dirty="0"/>
              <a:t> factura electrónica de venta en el formato electrónico de generación, junto con el documento electrónico de validación </a:t>
            </a:r>
            <a:endParaRPr lang="es-CO" dirty="0"/>
          </a:p>
        </p:txBody>
      </p:sp>
    </p:spTree>
    <p:extLst>
      <p:ext uri="{BB962C8B-B14F-4D97-AF65-F5344CB8AC3E}">
        <p14:creationId xmlns:p14="http://schemas.microsoft.com/office/powerpoint/2010/main" val="1554130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80">
                                          <p:stCondLst>
                                            <p:cond delay="0"/>
                                          </p:stCondLst>
                                        </p:cTn>
                                        <p:tgtEl>
                                          <p:spTgt spid="30"/>
                                        </p:tgtEl>
                                      </p:cBhvr>
                                    </p:animEffect>
                                    <p:anim calcmode="lin" valueType="num">
                                      <p:cBhvr>
                                        <p:cTn id="12"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7" dur="26">
                                          <p:stCondLst>
                                            <p:cond delay="650"/>
                                          </p:stCondLst>
                                        </p:cTn>
                                        <p:tgtEl>
                                          <p:spTgt spid="30"/>
                                        </p:tgtEl>
                                      </p:cBhvr>
                                      <p:to x="100000" y="60000"/>
                                    </p:animScale>
                                    <p:animScale>
                                      <p:cBhvr>
                                        <p:cTn id="18" dur="166" decel="50000">
                                          <p:stCondLst>
                                            <p:cond delay="676"/>
                                          </p:stCondLst>
                                        </p:cTn>
                                        <p:tgtEl>
                                          <p:spTgt spid="30"/>
                                        </p:tgtEl>
                                      </p:cBhvr>
                                      <p:to x="100000" y="100000"/>
                                    </p:animScale>
                                    <p:animScale>
                                      <p:cBhvr>
                                        <p:cTn id="19" dur="26">
                                          <p:stCondLst>
                                            <p:cond delay="1312"/>
                                          </p:stCondLst>
                                        </p:cTn>
                                        <p:tgtEl>
                                          <p:spTgt spid="30"/>
                                        </p:tgtEl>
                                      </p:cBhvr>
                                      <p:to x="100000" y="80000"/>
                                    </p:animScale>
                                    <p:animScale>
                                      <p:cBhvr>
                                        <p:cTn id="20" dur="166" decel="50000">
                                          <p:stCondLst>
                                            <p:cond delay="1338"/>
                                          </p:stCondLst>
                                        </p:cTn>
                                        <p:tgtEl>
                                          <p:spTgt spid="30"/>
                                        </p:tgtEl>
                                      </p:cBhvr>
                                      <p:to x="100000" y="100000"/>
                                    </p:animScale>
                                    <p:animScale>
                                      <p:cBhvr>
                                        <p:cTn id="21" dur="26">
                                          <p:stCondLst>
                                            <p:cond delay="1642"/>
                                          </p:stCondLst>
                                        </p:cTn>
                                        <p:tgtEl>
                                          <p:spTgt spid="30"/>
                                        </p:tgtEl>
                                      </p:cBhvr>
                                      <p:to x="100000" y="90000"/>
                                    </p:animScale>
                                    <p:animScale>
                                      <p:cBhvr>
                                        <p:cTn id="22" dur="166" decel="50000">
                                          <p:stCondLst>
                                            <p:cond delay="1668"/>
                                          </p:stCondLst>
                                        </p:cTn>
                                        <p:tgtEl>
                                          <p:spTgt spid="30"/>
                                        </p:tgtEl>
                                      </p:cBhvr>
                                      <p:to x="100000" y="100000"/>
                                    </p:animScale>
                                    <p:animScale>
                                      <p:cBhvr>
                                        <p:cTn id="23" dur="26">
                                          <p:stCondLst>
                                            <p:cond delay="1808"/>
                                          </p:stCondLst>
                                        </p:cTn>
                                        <p:tgtEl>
                                          <p:spTgt spid="30"/>
                                        </p:tgtEl>
                                      </p:cBhvr>
                                      <p:to x="100000" y="95000"/>
                                    </p:animScale>
                                    <p:animScale>
                                      <p:cBhvr>
                                        <p:cTn id="24" dur="166" decel="50000">
                                          <p:stCondLst>
                                            <p:cond delay="1834"/>
                                          </p:stCondLst>
                                        </p:cTn>
                                        <p:tgtEl>
                                          <p:spTgt spid="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AF6A8CE9-2BE0-5D39-E73A-AD22048E0E97}"/>
            </a:ext>
          </a:extLst>
        </p:cNvPr>
        <p:cNvGrpSpPr/>
        <p:nvPr/>
      </p:nvGrpSpPr>
      <p:grpSpPr>
        <a:xfrm>
          <a:off x="0" y="0"/>
          <a:ext cx="0" cy="0"/>
          <a:chOff x="0" y="0"/>
          <a:chExt cx="0" cy="0"/>
        </a:xfrm>
      </p:grpSpPr>
      <p:sp>
        <p:nvSpPr>
          <p:cNvPr id="18434" name="AutoShape 15" descr="data:image/jpeg;base64,/9j/4AAQSkZJRgABAQAAAQABAAD/2wCEAAkGBxAQDxANDxAPDw4QDxAQDg0PDA8PDw8OFREWFhYSFBQYHCggGBolGxQUIT0hJSkrLi4uFx8zODMsNygtLisBCgoKDg0OGhAQGywmHyQsLDQtMDc3LCwvLC4sLDQsLy0sLTQsLDEsLDAsLDQsLC0sLCwsLCwsLCwsLCwsLCwsLP/AABEIAOEA4QMBEQACEQEDEQH/xAAbAAEAAgMBAQAAAAAAAAAAAAAAAQYDBAUCB//EAEAQAAICAQEEBgYHBgUFAAAAAAABAgMRBAUSITEGE0FRYZEiMlJxgbEjQnKCocHRBxRDYuHxFTM0ssIWJFNz8P/EABoBAQADAQEBAAAAAAAAAAAAAAACAwQBBQb/xAAxEQEAAgEDAgMGAwkAAAAAAAAAAQIDBBExEiEFE0FCUWFxsdEiMpEUIzNicoGhwfH/2gAMAwEAAhEDEQA/APuAAAAAAAAAAAAAAAAAAAAAAAAAAAAAAAAAAAAAAAAAc3be3tNo4b+ptjXn1Y85zfdGK4sha8V5X4NNkzTtSPsq8v2h7zfU6K2cF9aVtdba790r86fSG6vhtOLZI3/V1di9NdNqJqmanprperXbjEn3RkuDZ2uasztPaVefwzLjr11mLV98fZZS55wAAAAAAAAAAAAAAAAAAAAABIEASBAEgVvpp0ojs+lbq6zVXNx09HtS9qX8qK736e0ctWl03mzNrdqxzP8Ar5vnej0jtnLU6ubv1c+LnLjGC9mtfVSK4p6zy15NTvHRSNqx6ff3s04uEs93k0dlGtmDaVULI8GsvisPin3ruZXesWhv02e2O28L1+zrbs9TRKi5uV+mahKT52Vv1ZPx4Y+BPBeZjpnmGPxXS1x3jLj/AC27/KfWFuNDyUgAIAAAAACQIAASAAAAIAASAAgAAAAY9TqI1wlbN7sIRcpSfZFLLOTO0bpVrNrRWOZfHapz12os2pcnmz0NNB/w9Mn6KXi+fxKaRvPVL0dXeMcRgpxHPxlmsi48S2WOsteV7te7nEV9bC4vuX6/3IbLott2eqZbstyeXF8Mt8vEjML6XbnRvXPSbTq3v8vURdUn2PtjLzx5lEW6MsfF6eTF+0aG0etZ3h9aNz5gAAAIckuYHjrUBKsA9KQEgAAAAAAAAAEgAIAAAAFL/alq3+616KDxPW3RqeOaqj6U/wAFj4lOXvtX3vQ0EdM2zT7Mf5ntDiQpUIqMVhRSSS7Ei2I2YbW6p3loa95xBcHLhntS7X5Y8zkp1naN2CWhnuuUIScY83GLaQcizSutfqy5rk8cUcmF1btPVa5ylp/aqm2pdrWYtfIxZ4/FV9F4XbfDk39z7dsPaEdRSpxeXFuua7VZB4afz+Jtpbqjd81qMM4skxLoE1ABjvtUVl/Bd7A50tTl5bAmNwGSNoGRWAZabuOH8AM4AAAAAAAAABIEAAJAgChdJqv3jbNFfZptHKeP57J4+UUUWn978oenjrtop/mt9IZ7tmy7EW9Tz+iXAeklKc5YeI4jnxfpP5ryETDt4mOy1uUKNPl4UIQ48uLx82wi+a66O/Jzhc4yfOEsOOcdi7A45MYSeohXLdzlZcF2NmTN3yR8H0vh0eXo7Wn2lp6MdJZaXU2zS36LpydlaeHnPCcfHHmiNLzS3wWajSV1OKscWjj7LlT0vsjOKvphXXJr6VTluqtv18td3E0Rmj1ePfw63sd3b2V0h0mqk4UXQnNcXDjGWO/dfHBZXJW3EsubS5sMb3rMQ1tr6v6RwXKPD4k2dpq8DJG8DLG4DIrgPXXgdeizeipd6A9gAAAAAAkCAJAgAAAAUTWRf+OXYzx0VOPcpSyZrfxZ+T1q99DX+qfpDqzVvYn5EmRyNnztSnuxz6fH0c/ViErR3a+29PZqIKEoSjh5WMpP3rJ2L7K5xxKm7T2XbTmUoNwWXvYTSXbl/wBiXXGyFcVrWiseriaC3Ds1D7PU+01iK+HF/AyV7zNpfSZoila4K+jNotR6S8jsV3Rtl6YfQnqoOuuDeHGuMXl5/wDuZbanZ5uLUWi0zDlbVl1K02pqxC6Go3I2wbU3CfBruwU3rNYiYelgzRmval+9Zjj5OnLatnWpW4l1jaU0t17/ADw1y44ZfTLO+0vP1OhxeXOTFPHMN6GoNDx2aF4GeNwGRXgHeB39jSzSn4yx5gbwAAAAAAJAgAAAAAAFP6S2rS7S0etkvorarNLY+6ed+Hzl5IzZZ6bxZ62jr52lyYo5iYtH0lvajpDFerHzZLzFFdN75Vqzbc63NR4RnJvh2S/tjyI7r/KaF2v1NvqKb8eKXmcPKVLpHrL5TWj6zfnPHWQhJyUU3wi+9vuK7finphv0+KuCvnX/ALN3/o6+MIPUzjpasZjBrrNRY+2XVppRX2mvcXxinhgvrqxMzzLBqejyrmpaeV1sVFS37YQhFS7YuMW38TvRsqnU+ZHfs15avUQzvReFzknlJd43drEejHbthW20wT+iofWSftWdi8yufxTs1YonFS1p5nh2Y7Ud1tVa47kutm+6KTS82zsV3tCFr9GG0z69nbq1BpeM267wM8bwPavAh3gXfZdLhTXF893L97eX8wNoAAAAAAAAAAAAAADmdI9jQ1umnppvG9hwmuddkXmMl8SF6ReuzRpNRbT5YyR/2FA0j6ub02vk6L4cFvLdrvXZKE3weTJE7drPetjrkjzMHeJ/WPnD3tTaeioi0mpS74yTefFvgLZKxw7i0mW/o5Glu12031GkjONecT1MvRorj4yx6T8EKxbJwnmth0kb3nefcvPRXoJpdB9M279QuLusWFF9rjHs9/E1UxxTh4Gq1mTPO88K/tjUu+6Vj5N+iu6K5IsZDRtReXyXP3AhzatN105xs01ltM20t2mclut8OKRCIhfbJasxsuN/7P8AZ11MIvTLTzUY8aXuSXDk+aZ3ogjU5N95ndg13QejT6Xd0VbVkG5zcpOdlyxxy3zfchFYhDJltk/MqKkSVs0LQM0bwPf7wB3Oi+znfYrZL6Kt83ynNcooC8AAAAAAAAAAACQAAAAA1dfs+m+PV31V2w9mcFJfictWJ5WY8t8c70mYlyaehezYS346OjK5ZhlL4MrjDSPRpt4jqbRtN5d2mqMIqMIxhFcoxiope5ItY5mZneUaiG9CUVwbjJJ+LWA4+R62+VVjqlFqcZbss8MM5M7LMeObztBCyU2oT4RbWd3nu54kd91vlxTvL61pXDq4dXjq91bndu44E2bfd5s1tUedkF4byyBgltehfxPKE38kBUdsaSm26VlUXFS4y4YUpdrx2AaUtlLHBvyA0NTopxaSjKWXiO7Ftt92AO5sTojbNqzU/RV/+LKdkl4+z8/cBeaKYwioQSjGKworkkBkAAAAAAAAAAAEAAAAAAAAAAFX6d7Prlp3c4rrYyilPHFxb5PvDsTMTvCj6SWMLuOREQlfJa3LsU6yShu7zwuSy8I6g8w1XpJLm2B04PIGzXWBmVSAyQgv6gdPSazGIyeV39qA6IAAAAAAAAAAAASAAAAAAAAAAaG2tB+8UTpT3XLDjJ8lJPKz4AUK3orrYPhVGfjC2HHzaAwW7M1sVx0t33Yqz/a2A2XppqUpWRlCSeNycXGUfenyA71MQNysD1ZLAGlZqcATTq8gWHZes3luPn9V/kB0gAAAAAAAAAABAAAAAAAAAAAAAeLbFGMpvlGLk/clkCjbzlKU3zlJyfvbyBs1gbEGB5um8AcK+i6y6FVWHKbws8ku9+AGFXzqslVanCyDxKL+fivEDu7O1mcceIFs0d+/HPb2/qBnAAAAAAAAAAAAAAAAAAAAAAAc7b9u7RJds2o/Dm/wQFWiBmgwM0WB5sYG10YoTussfOMEl4bz/oBs9KNgLVQ34YjqIL0JclJexLw+QFE0l06puFicJweJQksNMC5bJ2knjjxAsdViksoD2AAAAAAAAAAAJAAQAAkCAAEgQBwelFv+XD7Un8kBXetAz12AbEJATJAbfRyzdvlD24fin/VgWUDmba2HTql6a3bEsRuj668H3rwYFJ1mnu0VijavRb9C1epP9H4AblfSRKON7D94Ex6S9u8394DYXSxLlJ+7mBYthbRlqK3Y4SglLEXJY3ljmvADpgQBIAABAAAAAAAAAAAAAVLpZb9Ml3QX5gVud4GejUAdCmwDYUgNrYUM6lP2YSb/AAQFoAAYNbpK7q5VWxU4SXFP5rufiB8+270LsqzZp3K6rm4fxYr/AJAViMUn7uwDs7K2s62uSA+hbG2oropN+l2eIHUAAAAAAAAAAAAAAAAAAFJ6YS+nf2I/ICq3zA86bVreSYFg0k8oDfggOl0eWLZ/+v8A5ICwgAAADlbS6O6XUNytqW++dkJShL4uPP4gVfa3QiVf0mmlKxLnVPG/918mBHR/Zut6yCdUqa4yTlOeI+inyS7QL8AAAAAEgAAAAAAAAAAABROmb/7h/Yj8gKvcBoyqcpKMVmTaUcd7fAC2X6SWmt6mbz6MWpd+Y8fxyvgBv0SygOjsaWL4/wAya/P8gLKAAAAAEASBAAABIACAAAAAAAAAAAAAonTL/Uy+zD5AVqaA3+iWjVmtqzyhmx/d5fjgC1dNNNnqrlzTcJe58V8mBx9Hb2AdPTz3Zwn3Si37s8QLZkAAAAAAAAAAAAJAgAAAAAAAAAAAAKF0u/1M/dD/AGoCvWMCw9AKs6iyfZGprzkv0AtfSKjf01mOLilNfB8fwyBR67cMDpae9NYAuOht364S74rPvXBgZwAAAAAAAAAAAAAAAAAAAAAGQAACi9IXvX2P+bHkkvyAr+oQFv6AafFVtvtTUV7or+oFqnFNOL5NNP3MD5pqaHXZOt84TlHyfBgeqW1yAuXRi3NUl7M/wa/uB2AAAAAAAAJAgAAAAAAAAAAAQBIGrrdYq13yfJeHeBy57dlF8YqS8HhgVnWW7+Zc8tt+8Dk38wPofRWjc0lS7ZJzf3n+mAOvkCldLNPu6jfXKyCl95cH+QHLriBZ+ik8dZHvUX5Z/UCxAMgAAAAAAAAAADzkBkCMgMgN4BkBkBvARvAcvbWz5WpTqklZFY3ZerNd2ex+IFQ1mpnW9y2Mq590lz9z5P4Aayt54YGrauIH1DRx3aq4+zXBeUUBm3gOB0trzCqfapuPwa/oByNNpMgdjZ9aqmp73ZiSxzQHdrtUllPKAlSAneAZAJgTkBkBkBkAAyBjyA3gI3gIcwPLmA6wCOtA8yuA8vUIDw9ZFdqA1tVqqJxcLernHtjJJr8QK5rtlaR8ab+pfsuW/X5PivMDmVbOsdsYudUq2+NkLFwj28Hxz5gXxa+PY0B6/fF3gc7b96lQ37Moy+GQK1ZtyFa5pvwAw07W1FrxTVOfui8efIC4bC62Fb6/CnJ5UIy3t1Y7X3gdLrgJVwEq0D0rAJ6wCd8Cd8BvASpAN4DzgCMARgCHEDy4geXADy4AeXWB4lQBglok+YGGeyoP6oGJ7Gr9heQELZMOxLyA9f4djkB5/cZdjAxWaC58p4+AHOlsC/O9Gdaff1Mf0A2qNBrFzti19kDo06e1es0/cBsxqkBkVbAyKDAlRYHtRA9JASkB6QEgSB7wBGAGAG6BG6A3QI3AG4BDgA3AI6sB1QEdUBLrAjqgHVAOrAdWAVYE9WA6sCdwCdwBuAN0Cd0CVEBugTuge8ARgBgBgBgBgBgBgBgA0A3QGAGAGADQDAEYAndAjAE4AYAYAYAYAYAYAYAYAYA9AAAAAAAAAADAACAJAAQBOAGAAAAAAAAAAAAAAAAAAAAAAAAAAAAAAAAAAAAAAAAAAAAAAAAAf//Z">
            <a:extLst>
              <a:ext uri="{FF2B5EF4-FFF2-40B4-BE49-F238E27FC236}">
                <a16:creationId xmlns:a16="http://schemas.microsoft.com/office/drawing/2014/main" id="{E32DF405-3260-7C49-3D49-02296FAB93DC}"/>
              </a:ext>
            </a:extLst>
          </p:cNvPr>
          <p:cNvSpPr>
            <a:spLocks noChangeAspect="1" noChangeArrowheads="1"/>
          </p:cNvSpPr>
          <p:nvPr/>
        </p:nvSpPr>
        <p:spPr bwMode="auto">
          <a:xfrm>
            <a:off x="1995489" y="144463"/>
            <a:ext cx="2873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CO" altLang="es-CO">
              <a:solidFill>
                <a:srgbClr val="000000"/>
              </a:solidFill>
            </a:endParaRPr>
          </a:p>
        </p:txBody>
      </p:sp>
      <p:sp>
        <p:nvSpPr>
          <p:cNvPr id="2" name="Text 0">
            <a:extLst>
              <a:ext uri="{FF2B5EF4-FFF2-40B4-BE49-F238E27FC236}">
                <a16:creationId xmlns:a16="http://schemas.microsoft.com/office/drawing/2014/main" id="{AA8DFFC7-085A-8AE5-EE9E-13918F829C48}"/>
              </a:ext>
            </a:extLst>
          </p:cNvPr>
          <p:cNvSpPr/>
          <p:nvPr/>
        </p:nvSpPr>
        <p:spPr>
          <a:xfrm>
            <a:off x="812403" y="540825"/>
            <a:ext cx="7513536" cy="593923"/>
          </a:xfrm>
          <a:prstGeom prst="rect">
            <a:avLst/>
          </a:prstGeom>
          <a:noFill/>
          <a:ln/>
        </p:spPr>
        <p:txBody>
          <a:bodyPr wrap="none" lIns="0" tIns="0" rIns="0" bIns="0" rtlCol="0" anchor="t"/>
          <a:lstStyle/>
          <a:p>
            <a:pPr>
              <a:lnSpc>
                <a:spcPts val="4666"/>
              </a:lnSpc>
            </a:pPr>
            <a:r>
              <a:rPr lang="en-US" sz="3708" b="1" dirty="0" err="1">
                <a:solidFill>
                  <a:schemeClr val="tx2"/>
                </a:solidFill>
                <a:latin typeface="Barlow Bold" pitchFamily="34" charset="0"/>
                <a:ea typeface="Barlow Bold" pitchFamily="34" charset="-122"/>
                <a:cs typeface="Barlow Bold" pitchFamily="34" charset="-120"/>
              </a:rPr>
              <a:t>Requisitos</a:t>
            </a:r>
            <a:r>
              <a:rPr lang="en-US" sz="3708" b="1" dirty="0">
                <a:solidFill>
                  <a:schemeClr val="tx2"/>
                </a:solidFill>
                <a:latin typeface="Barlow Bold" pitchFamily="34" charset="0"/>
                <a:ea typeface="Barlow Bold" pitchFamily="34" charset="-122"/>
                <a:cs typeface="Barlow Bold" pitchFamily="34" charset="-120"/>
              </a:rPr>
              <a:t> </a:t>
            </a:r>
            <a:r>
              <a:rPr lang="en-US" sz="4000" b="1" dirty="0">
                <a:solidFill>
                  <a:schemeClr val="tx2"/>
                </a:solidFill>
                <a:latin typeface="Barlow Bold" pitchFamily="34" charset="0"/>
                <a:ea typeface="Barlow Bold" pitchFamily="34" charset="-122"/>
                <a:cs typeface="Barlow Bold" pitchFamily="34" charset="-120"/>
              </a:rPr>
              <a:t>Datos de </a:t>
            </a:r>
            <a:r>
              <a:rPr lang="en-US" sz="4000" b="1" dirty="0" err="1">
                <a:solidFill>
                  <a:schemeClr val="tx2"/>
                </a:solidFill>
                <a:latin typeface="Barlow Bold" pitchFamily="34" charset="0"/>
                <a:ea typeface="Barlow Bold" pitchFamily="34" charset="-122"/>
                <a:cs typeface="Barlow Bold" pitchFamily="34" charset="-120"/>
              </a:rPr>
              <a:t>Identificación</a:t>
            </a:r>
            <a:endParaRPr lang="en-US" sz="3708" dirty="0">
              <a:solidFill>
                <a:schemeClr val="tx2"/>
              </a:solidFill>
            </a:endParaRPr>
          </a:p>
        </p:txBody>
      </p:sp>
      <p:sp>
        <p:nvSpPr>
          <p:cNvPr id="3" name="Shape 1">
            <a:extLst>
              <a:ext uri="{FF2B5EF4-FFF2-40B4-BE49-F238E27FC236}">
                <a16:creationId xmlns:a16="http://schemas.microsoft.com/office/drawing/2014/main" id="{3B22B85A-A8C3-BF19-0F15-066A428EE372}"/>
              </a:ext>
            </a:extLst>
          </p:cNvPr>
          <p:cNvSpPr/>
          <p:nvPr/>
        </p:nvSpPr>
        <p:spPr>
          <a:xfrm>
            <a:off x="807379" y="1988840"/>
            <a:ext cx="3087886" cy="1632843"/>
          </a:xfrm>
          <a:prstGeom prst="roundRect">
            <a:avLst>
              <a:gd name="adj" fmla="val 9952"/>
            </a:avLst>
          </a:prstGeom>
          <a:solidFill>
            <a:srgbClr val="EEEFF5"/>
          </a:solidFill>
          <a:ln/>
          <a:effectLst>
            <a:outerShdw blurRad="53340" dist="26670" dir="13500000" algn="bl" rotWithShape="0">
              <a:srgbClr val="FFFFFF">
                <a:alpha val="70000"/>
              </a:srgbClr>
            </a:outerShdw>
          </a:effectLst>
        </p:spPr>
        <p:txBody>
          <a:bodyPr/>
          <a:lstStyle/>
          <a:p>
            <a:endParaRPr lang="es-CO"/>
          </a:p>
        </p:txBody>
      </p:sp>
      <p:sp>
        <p:nvSpPr>
          <p:cNvPr id="5" name="Text 2">
            <a:extLst>
              <a:ext uri="{FF2B5EF4-FFF2-40B4-BE49-F238E27FC236}">
                <a16:creationId xmlns:a16="http://schemas.microsoft.com/office/drawing/2014/main" id="{279625EF-88CA-5248-C193-600871DA8255}"/>
              </a:ext>
            </a:extLst>
          </p:cNvPr>
          <p:cNvSpPr/>
          <p:nvPr/>
        </p:nvSpPr>
        <p:spPr>
          <a:xfrm>
            <a:off x="881941" y="2075062"/>
            <a:ext cx="2587427" cy="296863"/>
          </a:xfrm>
          <a:prstGeom prst="rect">
            <a:avLst/>
          </a:prstGeom>
          <a:noFill/>
          <a:ln/>
        </p:spPr>
        <p:txBody>
          <a:bodyPr wrap="none" lIns="0" tIns="0" rIns="0" bIns="0" rtlCol="0" anchor="t"/>
          <a:lstStyle/>
          <a:p>
            <a:pPr>
              <a:lnSpc>
                <a:spcPts val="2333"/>
              </a:lnSpc>
            </a:pPr>
            <a:r>
              <a:rPr lang="en-US" sz="1600" b="1" dirty="0">
                <a:solidFill>
                  <a:srgbClr val="272525"/>
                </a:solidFill>
                <a:latin typeface="Barlow Bold" pitchFamily="34" charset="0"/>
                <a:ea typeface="Barlow Bold" pitchFamily="34" charset="-122"/>
                <a:cs typeface="Barlow Bold" pitchFamily="34" charset="-120"/>
              </a:rPr>
              <a:t> </a:t>
            </a:r>
            <a:r>
              <a:rPr lang="en-US" sz="1600" b="1" dirty="0" err="1">
                <a:solidFill>
                  <a:schemeClr val="tx2"/>
                </a:solidFill>
                <a:latin typeface="Barlow Bold" pitchFamily="34" charset="0"/>
                <a:ea typeface="Barlow Bold" pitchFamily="34" charset="-122"/>
                <a:cs typeface="Barlow Bold" pitchFamily="34" charset="-120"/>
              </a:rPr>
              <a:t>Información</a:t>
            </a:r>
            <a:r>
              <a:rPr lang="en-US" sz="1600" b="1" dirty="0">
                <a:solidFill>
                  <a:schemeClr val="tx2"/>
                </a:solidFill>
                <a:latin typeface="Barlow Bold" pitchFamily="34" charset="0"/>
                <a:ea typeface="Barlow Bold" pitchFamily="34" charset="-122"/>
                <a:cs typeface="Barlow Bold" pitchFamily="34" charset="-120"/>
              </a:rPr>
              <a:t> del Comprador - 3</a:t>
            </a:r>
            <a:endParaRPr lang="en-US" sz="1600" dirty="0">
              <a:solidFill>
                <a:schemeClr val="tx2"/>
              </a:solidFill>
            </a:endParaRPr>
          </a:p>
          <a:p>
            <a:pPr>
              <a:lnSpc>
                <a:spcPts val="2333"/>
              </a:lnSpc>
            </a:pPr>
            <a:endParaRPr lang="en-US" sz="1600" b="1" dirty="0">
              <a:solidFill>
                <a:srgbClr val="272525"/>
              </a:solidFill>
              <a:latin typeface="Barlow Bold" pitchFamily="34" charset="0"/>
              <a:ea typeface="Barlow Bold" pitchFamily="34" charset="-122"/>
              <a:cs typeface="Barlow Bold" pitchFamily="34" charset="-120"/>
            </a:endParaRPr>
          </a:p>
        </p:txBody>
      </p:sp>
      <p:sp>
        <p:nvSpPr>
          <p:cNvPr id="6" name="Text 3">
            <a:extLst>
              <a:ext uri="{FF2B5EF4-FFF2-40B4-BE49-F238E27FC236}">
                <a16:creationId xmlns:a16="http://schemas.microsoft.com/office/drawing/2014/main" id="{A834A3DB-BE96-0A5A-3C02-C15B112EB37E}"/>
              </a:ext>
            </a:extLst>
          </p:cNvPr>
          <p:cNvSpPr/>
          <p:nvPr/>
        </p:nvSpPr>
        <p:spPr>
          <a:xfrm>
            <a:off x="995022" y="2411760"/>
            <a:ext cx="2726928" cy="866775"/>
          </a:xfrm>
          <a:prstGeom prst="rect">
            <a:avLst/>
          </a:prstGeom>
          <a:noFill/>
          <a:ln/>
        </p:spPr>
        <p:txBody>
          <a:bodyPr wrap="square" lIns="0" tIns="0" rIns="0" bIns="0" rtlCol="0" anchor="t"/>
          <a:lstStyle/>
          <a:p>
            <a:pPr marL="0" indent="0">
              <a:lnSpc>
                <a:spcPts val="2700"/>
              </a:lnSpc>
              <a:buNone/>
            </a:pPr>
            <a:r>
              <a:rPr lang="en-US" sz="1400" dirty="0" err="1">
                <a:solidFill>
                  <a:srgbClr val="272525"/>
                </a:solidFill>
                <a:latin typeface="Montserrat" pitchFamily="34" charset="0"/>
                <a:ea typeface="Montserrat" pitchFamily="34" charset="-122"/>
                <a:cs typeface="Montserrat" pitchFamily="34" charset="-120"/>
              </a:rPr>
              <a:t>Nombre</a:t>
            </a:r>
            <a:r>
              <a:rPr lang="en-US" sz="1400" dirty="0">
                <a:solidFill>
                  <a:srgbClr val="272525"/>
                </a:solidFill>
                <a:latin typeface="Montserrat" pitchFamily="34" charset="0"/>
                <a:ea typeface="Montserrat" pitchFamily="34" charset="-122"/>
                <a:cs typeface="Montserrat" pitchFamily="34" charset="-120"/>
              </a:rPr>
              <a:t>, NIT y </a:t>
            </a:r>
            <a:r>
              <a:rPr lang="en-US" sz="1400" dirty="0" err="1">
                <a:solidFill>
                  <a:srgbClr val="272525"/>
                </a:solidFill>
                <a:latin typeface="Montserrat" pitchFamily="34" charset="0"/>
                <a:ea typeface="Montserrat" pitchFamily="34" charset="-122"/>
                <a:cs typeface="Montserrat" pitchFamily="34" charset="-120"/>
              </a:rPr>
              <a:t>dirección</a:t>
            </a:r>
            <a:r>
              <a:rPr lang="en-US" sz="1400" dirty="0">
                <a:solidFill>
                  <a:srgbClr val="272525"/>
                </a:solidFill>
                <a:latin typeface="Montserrat" pitchFamily="34" charset="0"/>
                <a:ea typeface="Montserrat" pitchFamily="34" charset="-122"/>
                <a:cs typeface="Montserrat" pitchFamily="34" charset="-120"/>
              </a:rPr>
              <a:t> del comprador </a:t>
            </a:r>
            <a:r>
              <a:rPr lang="en-US" sz="1400" dirty="0" err="1">
                <a:solidFill>
                  <a:srgbClr val="272525"/>
                </a:solidFill>
                <a:latin typeface="Montserrat" pitchFamily="34" charset="0"/>
                <a:ea typeface="Montserrat" pitchFamily="34" charset="-122"/>
                <a:cs typeface="Montserrat" pitchFamily="34" charset="-120"/>
              </a:rPr>
              <a:t>deben</a:t>
            </a:r>
            <a:r>
              <a:rPr lang="en-US" sz="1400" dirty="0">
                <a:solidFill>
                  <a:srgbClr val="272525"/>
                </a:solidFill>
                <a:latin typeface="Montserrat" pitchFamily="34" charset="0"/>
                <a:ea typeface="Montserrat" pitchFamily="34" charset="-122"/>
                <a:cs typeface="Montserrat" pitchFamily="34" charset="-120"/>
              </a:rPr>
              <a:t> </a:t>
            </a:r>
            <a:r>
              <a:rPr lang="en-US" sz="1400" dirty="0" err="1">
                <a:solidFill>
                  <a:srgbClr val="272525"/>
                </a:solidFill>
                <a:latin typeface="Montserrat" pitchFamily="34" charset="0"/>
                <a:ea typeface="Montserrat" pitchFamily="34" charset="-122"/>
                <a:cs typeface="Montserrat" pitchFamily="34" charset="-120"/>
              </a:rPr>
              <a:t>estar</a:t>
            </a:r>
            <a:r>
              <a:rPr lang="en-US" sz="1400" dirty="0">
                <a:solidFill>
                  <a:srgbClr val="272525"/>
                </a:solidFill>
                <a:latin typeface="Montserrat" pitchFamily="34" charset="0"/>
                <a:ea typeface="Montserrat" pitchFamily="34" charset="-122"/>
                <a:cs typeface="Montserrat" pitchFamily="34" charset="-120"/>
              </a:rPr>
              <a:t> </a:t>
            </a:r>
            <a:r>
              <a:rPr lang="en-US" sz="1400" dirty="0" err="1">
                <a:solidFill>
                  <a:srgbClr val="272525"/>
                </a:solidFill>
                <a:latin typeface="Montserrat" pitchFamily="34" charset="0"/>
                <a:ea typeface="Montserrat" pitchFamily="34" charset="-122"/>
                <a:cs typeface="Montserrat" pitchFamily="34" charset="-120"/>
              </a:rPr>
              <a:t>correctamente</a:t>
            </a:r>
            <a:r>
              <a:rPr lang="en-US" sz="1400" dirty="0">
                <a:solidFill>
                  <a:srgbClr val="272525"/>
                </a:solidFill>
                <a:latin typeface="Montserrat" pitchFamily="34" charset="0"/>
                <a:ea typeface="Montserrat" pitchFamily="34" charset="-122"/>
                <a:cs typeface="Montserrat" pitchFamily="34" charset="-120"/>
              </a:rPr>
              <a:t> </a:t>
            </a:r>
            <a:r>
              <a:rPr lang="en-US" sz="1400" dirty="0" err="1">
                <a:solidFill>
                  <a:srgbClr val="272525"/>
                </a:solidFill>
                <a:latin typeface="Montserrat" pitchFamily="34" charset="0"/>
                <a:ea typeface="Montserrat" pitchFamily="34" charset="-122"/>
                <a:cs typeface="Montserrat" pitchFamily="34" charset="-120"/>
              </a:rPr>
              <a:t>registrados</a:t>
            </a:r>
            <a:r>
              <a:rPr lang="en-US" sz="1400" dirty="0">
                <a:solidFill>
                  <a:srgbClr val="272525"/>
                </a:solidFill>
                <a:latin typeface="Montserrat" pitchFamily="34" charset="0"/>
                <a:ea typeface="Montserrat" pitchFamily="34" charset="-122"/>
                <a:cs typeface="Montserrat" pitchFamily="34" charset="-120"/>
              </a:rPr>
              <a:t>.</a:t>
            </a:r>
            <a:endParaRPr lang="en-US" sz="1400" dirty="0"/>
          </a:p>
        </p:txBody>
      </p:sp>
      <p:sp>
        <p:nvSpPr>
          <p:cNvPr id="7" name="Shape 4">
            <a:extLst>
              <a:ext uri="{FF2B5EF4-FFF2-40B4-BE49-F238E27FC236}">
                <a16:creationId xmlns:a16="http://schemas.microsoft.com/office/drawing/2014/main" id="{020FB45B-4376-0818-9018-CC73F83481E1}"/>
              </a:ext>
            </a:extLst>
          </p:cNvPr>
          <p:cNvSpPr/>
          <p:nvPr/>
        </p:nvSpPr>
        <p:spPr>
          <a:xfrm>
            <a:off x="4075744" y="1988840"/>
            <a:ext cx="3087886" cy="1632843"/>
          </a:xfrm>
          <a:prstGeom prst="roundRect">
            <a:avLst>
              <a:gd name="adj" fmla="val 9952"/>
            </a:avLst>
          </a:prstGeom>
          <a:solidFill>
            <a:srgbClr val="EEEFF5"/>
          </a:solidFill>
          <a:ln/>
          <a:effectLst>
            <a:outerShdw blurRad="53340" dist="26670" dir="13500000" algn="bl" rotWithShape="0">
              <a:srgbClr val="FFFFFF">
                <a:alpha val="70000"/>
              </a:srgbClr>
            </a:outerShdw>
          </a:effectLst>
        </p:spPr>
        <p:txBody>
          <a:bodyPr/>
          <a:lstStyle/>
          <a:p>
            <a:endParaRPr lang="es-CO"/>
          </a:p>
        </p:txBody>
      </p:sp>
      <p:sp>
        <p:nvSpPr>
          <p:cNvPr id="8" name="Text 5">
            <a:extLst>
              <a:ext uri="{FF2B5EF4-FFF2-40B4-BE49-F238E27FC236}">
                <a16:creationId xmlns:a16="http://schemas.microsoft.com/office/drawing/2014/main" id="{F12FF35C-B348-7BAB-AA48-F4473104A3B4}"/>
              </a:ext>
            </a:extLst>
          </p:cNvPr>
          <p:cNvSpPr/>
          <p:nvPr/>
        </p:nvSpPr>
        <p:spPr>
          <a:xfrm>
            <a:off x="4256223" y="2097087"/>
            <a:ext cx="2375594" cy="296863"/>
          </a:xfrm>
          <a:prstGeom prst="rect">
            <a:avLst/>
          </a:prstGeom>
          <a:noFill/>
          <a:ln/>
        </p:spPr>
        <p:txBody>
          <a:bodyPr wrap="none" lIns="0" tIns="0" rIns="0" bIns="0" rtlCol="0" anchor="t"/>
          <a:lstStyle/>
          <a:p>
            <a:pPr>
              <a:lnSpc>
                <a:spcPts val="2333"/>
              </a:lnSpc>
            </a:pPr>
            <a:r>
              <a:rPr lang="en-US" sz="1600" b="1" dirty="0" err="1">
                <a:solidFill>
                  <a:schemeClr val="tx2"/>
                </a:solidFill>
                <a:latin typeface="Barlow Bold" pitchFamily="34" charset="0"/>
                <a:ea typeface="Barlow Bold" pitchFamily="34" charset="-122"/>
                <a:cs typeface="Barlow Bold" pitchFamily="34" charset="-120"/>
              </a:rPr>
              <a:t>Condiciones</a:t>
            </a:r>
            <a:r>
              <a:rPr lang="en-US" sz="1600" b="1" dirty="0">
                <a:solidFill>
                  <a:schemeClr val="tx2"/>
                </a:solidFill>
                <a:latin typeface="Barlow Bold" pitchFamily="34" charset="0"/>
                <a:ea typeface="Barlow Bold" pitchFamily="34" charset="-122"/>
                <a:cs typeface="Barlow Bold" pitchFamily="34" charset="-120"/>
              </a:rPr>
              <a:t> de Pago – 10/11</a:t>
            </a:r>
            <a:endParaRPr lang="en-US" sz="1600" dirty="0">
              <a:solidFill>
                <a:schemeClr val="tx2"/>
              </a:solidFill>
            </a:endParaRPr>
          </a:p>
        </p:txBody>
      </p:sp>
      <p:sp>
        <p:nvSpPr>
          <p:cNvPr id="10" name="Text 6">
            <a:extLst>
              <a:ext uri="{FF2B5EF4-FFF2-40B4-BE49-F238E27FC236}">
                <a16:creationId xmlns:a16="http://schemas.microsoft.com/office/drawing/2014/main" id="{F954AA4F-5ACE-8263-4EC7-6E83CF6FFEC2}"/>
              </a:ext>
            </a:extLst>
          </p:cNvPr>
          <p:cNvSpPr/>
          <p:nvPr/>
        </p:nvSpPr>
        <p:spPr>
          <a:xfrm>
            <a:off x="4241121" y="2502197"/>
            <a:ext cx="2907307" cy="866775"/>
          </a:xfrm>
          <a:prstGeom prst="rect">
            <a:avLst/>
          </a:prstGeom>
          <a:noFill/>
          <a:ln/>
        </p:spPr>
        <p:txBody>
          <a:bodyPr wrap="square" lIns="0" tIns="0" rIns="0" bIns="0" rtlCol="0" anchor="t"/>
          <a:lstStyle/>
          <a:p>
            <a:pPr>
              <a:lnSpc>
                <a:spcPts val="2250"/>
              </a:lnSpc>
            </a:pPr>
            <a:r>
              <a:rPr lang="en-US" sz="1400" dirty="0" err="1">
                <a:solidFill>
                  <a:srgbClr val="272525"/>
                </a:solidFill>
                <a:latin typeface="Montserrat" pitchFamily="34" charset="0"/>
                <a:ea typeface="Montserrat" pitchFamily="34" charset="-122"/>
                <a:cs typeface="Montserrat" pitchFamily="34" charset="-120"/>
              </a:rPr>
              <a:t>Términos</a:t>
            </a:r>
            <a:r>
              <a:rPr lang="en-US" sz="1400" dirty="0">
                <a:solidFill>
                  <a:srgbClr val="272525"/>
                </a:solidFill>
                <a:latin typeface="Montserrat" pitchFamily="34" charset="0"/>
                <a:ea typeface="Montserrat" pitchFamily="34" charset="-122"/>
                <a:cs typeface="Montserrat" pitchFamily="34" charset="-120"/>
              </a:rPr>
              <a:t> de </a:t>
            </a:r>
            <a:r>
              <a:rPr lang="en-US" sz="1400" dirty="0" err="1">
                <a:solidFill>
                  <a:srgbClr val="272525"/>
                </a:solidFill>
                <a:latin typeface="Montserrat" pitchFamily="34" charset="0"/>
                <a:ea typeface="Montserrat" pitchFamily="34" charset="-122"/>
                <a:cs typeface="Montserrat" pitchFamily="34" charset="-120"/>
              </a:rPr>
              <a:t>pago</a:t>
            </a:r>
            <a:r>
              <a:rPr lang="en-US" sz="1400" dirty="0">
                <a:solidFill>
                  <a:srgbClr val="272525"/>
                </a:solidFill>
                <a:latin typeface="Montserrat" pitchFamily="34" charset="0"/>
                <a:ea typeface="Montserrat" pitchFamily="34" charset="-122"/>
                <a:cs typeface="Montserrat" pitchFamily="34" charset="-120"/>
              </a:rPr>
              <a:t>, </a:t>
            </a:r>
            <a:r>
              <a:rPr lang="en-US" sz="1400" dirty="0" err="1">
                <a:solidFill>
                  <a:srgbClr val="272525"/>
                </a:solidFill>
                <a:latin typeface="Montserrat" pitchFamily="34" charset="0"/>
                <a:ea typeface="Montserrat" pitchFamily="34" charset="-122"/>
                <a:cs typeface="Montserrat" pitchFamily="34" charset="-120"/>
              </a:rPr>
              <a:t>como</a:t>
            </a:r>
            <a:r>
              <a:rPr lang="en-US" sz="1400" dirty="0">
                <a:solidFill>
                  <a:srgbClr val="272525"/>
                </a:solidFill>
                <a:latin typeface="Montserrat" pitchFamily="34" charset="0"/>
                <a:ea typeface="Montserrat" pitchFamily="34" charset="-122"/>
                <a:cs typeface="Montserrat" pitchFamily="34" charset="-120"/>
              </a:rPr>
              <a:t> </a:t>
            </a:r>
            <a:r>
              <a:rPr lang="en-US" sz="1400" dirty="0" err="1">
                <a:solidFill>
                  <a:srgbClr val="272525"/>
                </a:solidFill>
                <a:latin typeface="Montserrat" pitchFamily="34" charset="0"/>
                <a:ea typeface="Montserrat" pitchFamily="34" charset="-122"/>
                <a:cs typeface="Montserrat" pitchFamily="34" charset="-120"/>
              </a:rPr>
              <a:t>plazo</a:t>
            </a:r>
            <a:r>
              <a:rPr lang="en-US" sz="1400" dirty="0">
                <a:solidFill>
                  <a:srgbClr val="272525"/>
                </a:solidFill>
                <a:latin typeface="Montserrat" pitchFamily="34" charset="0"/>
                <a:ea typeface="Montserrat" pitchFamily="34" charset="-122"/>
                <a:cs typeface="Montserrat" pitchFamily="34" charset="-120"/>
              </a:rPr>
              <a:t> y forma de </a:t>
            </a:r>
            <a:r>
              <a:rPr lang="en-US" sz="1400" dirty="0" err="1">
                <a:solidFill>
                  <a:srgbClr val="272525"/>
                </a:solidFill>
                <a:latin typeface="Montserrat" pitchFamily="34" charset="0"/>
                <a:ea typeface="Montserrat" pitchFamily="34" charset="-122"/>
                <a:cs typeface="Montserrat" pitchFamily="34" charset="-120"/>
              </a:rPr>
              <a:t>pago</a:t>
            </a:r>
            <a:r>
              <a:rPr lang="en-US" sz="1400" dirty="0">
                <a:solidFill>
                  <a:srgbClr val="272525"/>
                </a:solidFill>
                <a:latin typeface="Montserrat" pitchFamily="34" charset="0"/>
                <a:ea typeface="Montserrat" pitchFamily="34" charset="-122"/>
                <a:cs typeface="Montserrat" pitchFamily="34" charset="-120"/>
              </a:rPr>
              <a:t>, </a:t>
            </a:r>
            <a:r>
              <a:rPr lang="en-US" sz="1400" dirty="0" err="1">
                <a:solidFill>
                  <a:srgbClr val="272525"/>
                </a:solidFill>
                <a:latin typeface="Montserrat" pitchFamily="34" charset="0"/>
                <a:ea typeface="Montserrat" pitchFamily="34" charset="-122"/>
                <a:cs typeface="Montserrat" pitchFamily="34" charset="-120"/>
              </a:rPr>
              <a:t>deben</a:t>
            </a:r>
            <a:r>
              <a:rPr lang="en-US" sz="1400" dirty="0">
                <a:solidFill>
                  <a:srgbClr val="272525"/>
                </a:solidFill>
                <a:latin typeface="Montserrat" pitchFamily="34" charset="0"/>
                <a:ea typeface="Montserrat" pitchFamily="34" charset="-122"/>
                <a:cs typeface="Montserrat" pitchFamily="34" charset="-120"/>
              </a:rPr>
              <a:t> </a:t>
            </a:r>
            <a:r>
              <a:rPr lang="en-US" sz="1400" dirty="0" err="1">
                <a:solidFill>
                  <a:srgbClr val="272525"/>
                </a:solidFill>
                <a:latin typeface="Montserrat" pitchFamily="34" charset="0"/>
                <a:ea typeface="Montserrat" pitchFamily="34" charset="-122"/>
                <a:cs typeface="Montserrat" pitchFamily="34" charset="-120"/>
              </a:rPr>
              <a:t>estar</a:t>
            </a:r>
            <a:r>
              <a:rPr lang="en-US" sz="1400" dirty="0">
                <a:solidFill>
                  <a:srgbClr val="272525"/>
                </a:solidFill>
                <a:latin typeface="Montserrat" pitchFamily="34" charset="0"/>
                <a:ea typeface="Montserrat" pitchFamily="34" charset="-122"/>
                <a:cs typeface="Montserrat" pitchFamily="34" charset="-120"/>
              </a:rPr>
              <a:t> </a:t>
            </a:r>
            <a:r>
              <a:rPr lang="en-US" sz="1400" dirty="0" err="1">
                <a:solidFill>
                  <a:srgbClr val="272525"/>
                </a:solidFill>
                <a:latin typeface="Montserrat" pitchFamily="34" charset="0"/>
                <a:ea typeface="Montserrat" pitchFamily="34" charset="-122"/>
                <a:cs typeface="Montserrat" pitchFamily="34" charset="-120"/>
              </a:rPr>
              <a:t>claramente</a:t>
            </a:r>
            <a:r>
              <a:rPr lang="en-US" sz="1400" dirty="0">
                <a:solidFill>
                  <a:srgbClr val="272525"/>
                </a:solidFill>
                <a:latin typeface="Montserrat" pitchFamily="34" charset="0"/>
                <a:ea typeface="Montserrat" pitchFamily="34" charset="-122"/>
                <a:cs typeface="Montserrat" pitchFamily="34" charset="-120"/>
              </a:rPr>
              <a:t> </a:t>
            </a:r>
            <a:r>
              <a:rPr lang="en-US" sz="1400" dirty="0" err="1">
                <a:solidFill>
                  <a:srgbClr val="272525"/>
                </a:solidFill>
                <a:latin typeface="Montserrat" pitchFamily="34" charset="0"/>
                <a:ea typeface="Montserrat" pitchFamily="34" charset="-122"/>
                <a:cs typeface="Montserrat" pitchFamily="34" charset="-120"/>
              </a:rPr>
              <a:t>especificados</a:t>
            </a:r>
            <a:r>
              <a:rPr lang="en-US" sz="1400" dirty="0">
                <a:solidFill>
                  <a:srgbClr val="272525"/>
                </a:solidFill>
                <a:latin typeface="Montserrat" pitchFamily="34" charset="0"/>
                <a:ea typeface="Montserrat" pitchFamily="34" charset="-122"/>
                <a:cs typeface="Montserrat" pitchFamily="34" charset="-120"/>
              </a:rPr>
              <a:t>.</a:t>
            </a:r>
            <a:endParaRPr lang="en-US" sz="1400" dirty="0"/>
          </a:p>
          <a:p>
            <a:pPr>
              <a:lnSpc>
                <a:spcPts val="2250"/>
              </a:lnSpc>
            </a:pPr>
            <a:endParaRPr lang="en-US" sz="1400" dirty="0"/>
          </a:p>
        </p:txBody>
      </p:sp>
      <p:sp>
        <p:nvSpPr>
          <p:cNvPr id="18" name="Text 2">
            <a:extLst>
              <a:ext uri="{FF2B5EF4-FFF2-40B4-BE49-F238E27FC236}">
                <a16:creationId xmlns:a16="http://schemas.microsoft.com/office/drawing/2014/main" id="{2559C3E6-9D1D-D375-037C-D0D3014E2C64}"/>
              </a:ext>
            </a:extLst>
          </p:cNvPr>
          <p:cNvSpPr/>
          <p:nvPr/>
        </p:nvSpPr>
        <p:spPr>
          <a:xfrm>
            <a:off x="8174134" y="5060303"/>
            <a:ext cx="151805" cy="340281"/>
          </a:xfrm>
          <a:prstGeom prst="rect">
            <a:avLst/>
          </a:prstGeom>
          <a:noFill/>
          <a:ln/>
        </p:spPr>
        <p:txBody>
          <a:bodyPr wrap="none" lIns="0" tIns="0" rIns="0" bIns="0" rtlCol="0" anchor="t"/>
          <a:lstStyle/>
          <a:p>
            <a:pPr algn="ctr">
              <a:lnSpc>
                <a:spcPts val="2650"/>
              </a:lnSpc>
            </a:pPr>
            <a:endParaRPr lang="en-US" sz="1800" dirty="0">
              <a:cs typeface="Arial" panose="020B0604020202020204" pitchFamily="34" charset="0"/>
            </a:endParaRPr>
          </a:p>
        </p:txBody>
      </p:sp>
      <p:sp>
        <p:nvSpPr>
          <p:cNvPr id="21" name="Shape 1">
            <a:extLst>
              <a:ext uri="{FF2B5EF4-FFF2-40B4-BE49-F238E27FC236}">
                <a16:creationId xmlns:a16="http://schemas.microsoft.com/office/drawing/2014/main" id="{591D358F-4B42-0D4C-5A32-9614A1BDB6A7}"/>
              </a:ext>
            </a:extLst>
          </p:cNvPr>
          <p:cNvSpPr/>
          <p:nvPr/>
        </p:nvSpPr>
        <p:spPr>
          <a:xfrm>
            <a:off x="7298021" y="1258746"/>
            <a:ext cx="510302" cy="510302"/>
          </a:xfrm>
          <a:prstGeom prst="roundRect">
            <a:avLst>
              <a:gd name="adj" fmla="val 6667"/>
            </a:avLst>
          </a:prstGeom>
          <a:solidFill>
            <a:srgbClr val="EAE8F3"/>
          </a:solidFill>
          <a:ln/>
        </p:spPr>
        <p:txBody>
          <a:bodyPr/>
          <a:lstStyle/>
          <a:p>
            <a:endParaRPr lang="es-CO" sz="1800">
              <a:cs typeface="Arial" panose="020B0604020202020204" pitchFamily="34" charset="0"/>
            </a:endParaRPr>
          </a:p>
        </p:txBody>
      </p:sp>
      <p:sp>
        <p:nvSpPr>
          <p:cNvPr id="22" name="Text 2">
            <a:extLst>
              <a:ext uri="{FF2B5EF4-FFF2-40B4-BE49-F238E27FC236}">
                <a16:creationId xmlns:a16="http://schemas.microsoft.com/office/drawing/2014/main" id="{EB23A40A-47C1-467B-8B6C-5C1EF586E53C}"/>
              </a:ext>
            </a:extLst>
          </p:cNvPr>
          <p:cNvSpPr/>
          <p:nvPr/>
        </p:nvSpPr>
        <p:spPr>
          <a:xfrm>
            <a:off x="7503947" y="1324865"/>
            <a:ext cx="151805" cy="340281"/>
          </a:xfrm>
          <a:prstGeom prst="rect">
            <a:avLst/>
          </a:prstGeom>
          <a:noFill/>
          <a:ln/>
        </p:spPr>
        <p:txBody>
          <a:bodyPr wrap="none" lIns="0" tIns="0" rIns="0" bIns="0" rtlCol="0" anchor="t"/>
          <a:lstStyle/>
          <a:p>
            <a:pPr algn="ctr">
              <a:lnSpc>
                <a:spcPts val="2650"/>
              </a:lnSpc>
            </a:pPr>
            <a:r>
              <a:rPr lang="en-US" sz="1800" dirty="0">
                <a:cs typeface="Arial" panose="020B0604020202020204" pitchFamily="34" charset="0"/>
              </a:rPr>
              <a:t>3</a:t>
            </a:r>
          </a:p>
        </p:txBody>
      </p:sp>
      <p:sp>
        <p:nvSpPr>
          <p:cNvPr id="25" name="Shape 1">
            <a:extLst>
              <a:ext uri="{FF2B5EF4-FFF2-40B4-BE49-F238E27FC236}">
                <a16:creationId xmlns:a16="http://schemas.microsoft.com/office/drawing/2014/main" id="{691F2FA5-8ECB-A4F2-FB2B-792FF8BFAC7C}"/>
              </a:ext>
            </a:extLst>
          </p:cNvPr>
          <p:cNvSpPr/>
          <p:nvPr/>
        </p:nvSpPr>
        <p:spPr>
          <a:xfrm>
            <a:off x="7313805" y="3023384"/>
            <a:ext cx="600646" cy="510302"/>
          </a:xfrm>
          <a:prstGeom prst="roundRect">
            <a:avLst>
              <a:gd name="adj" fmla="val 6667"/>
            </a:avLst>
          </a:prstGeom>
          <a:solidFill>
            <a:srgbClr val="EAE8F3"/>
          </a:solidFill>
          <a:ln/>
        </p:spPr>
        <p:txBody>
          <a:bodyPr/>
          <a:lstStyle/>
          <a:p>
            <a:endParaRPr lang="es-CO" sz="1800">
              <a:cs typeface="Arial" panose="020B0604020202020204" pitchFamily="34" charset="0"/>
            </a:endParaRPr>
          </a:p>
        </p:txBody>
      </p:sp>
      <p:sp>
        <p:nvSpPr>
          <p:cNvPr id="26" name="Text 2">
            <a:extLst>
              <a:ext uri="{FF2B5EF4-FFF2-40B4-BE49-F238E27FC236}">
                <a16:creationId xmlns:a16="http://schemas.microsoft.com/office/drawing/2014/main" id="{49E52B08-1A97-D6A8-C1DD-343DA4EBD7B1}"/>
              </a:ext>
            </a:extLst>
          </p:cNvPr>
          <p:cNvSpPr/>
          <p:nvPr/>
        </p:nvSpPr>
        <p:spPr>
          <a:xfrm>
            <a:off x="7519731" y="3089503"/>
            <a:ext cx="151805" cy="340281"/>
          </a:xfrm>
          <a:prstGeom prst="rect">
            <a:avLst/>
          </a:prstGeom>
          <a:noFill/>
          <a:ln/>
        </p:spPr>
        <p:txBody>
          <a:bodyPr wrap="none" lIns="0" tIns="0" rIns="0" bIns="0" rtlCol="0" anchor="t"/>
          <a:lstStyle/>
          <a:p>
            <a:pPr algn="ctr">
              <a:lnSpc>
                <a:spcPts val="2650"/>
              </a:lnSpc>
            </a:pPr>
            <a:r>
              <a:rPr lang="en-US" sz="1800" dirty="0">
                <a:cs typeface="Arial" panose="020B0604020202020204" pitchFamily="34" charset="0"/>
              </a:rPr>
              <a:t>10/11</a:t>
            </a:r>
          </a:p>
        </p:txBody>
      </p:sp>
      <p:pic>
        <p:nvPicPr>
          <p:cNvPr id="9" name="Imagen 8">
            <a:extLst>
              <a:ext uri="{FF2B5EF4-FFF2-40B4-BE49-F238E27FC236}">
                <a16:creationId xmlns:a16="http://schemas.microsoft.com/office/drawing/2014/main" id="{96F8FBB3-34E1-4B8D-EE36-7FF9E6026800}"/>
              </a:ext>
            </a:extLst>
          </p:cNvPr>
          <p:cNvPicPr>
            <a:picLocks noChangeAspect="1"/>
          </p:cNvPicPr>
          <p:nvPr/>
        </p:nvPicPr>
        <p:blipFill>
          <a:blip r:embed="rId3"/>
          <a:stretch>
            <a:fillRect/>
          </a:stretch>
        </p:blipFill>
        <p:spPr>
          <a:xfrm>
            <a:off x="7248128" y="1875768"/>
            <a:ext cx="4816032" cy="838273"/>
          </a:xfrm>
          <a:prstGeom prst="rect">
            <a:avLst/>
          </a:prstGeom>
        </p:spPr>
      </p:pic>
      <p:pic>
        <p:nvPicPr>
          <p:cNvPr id="15" name="Imagen 14">
            <a:extLst>
              <a:ext uri="{FF2B5EF4-FFF2-40B4-BE49-F238E27FC236}">
                <a16:creationId xmlns:a16="http://schemas.microsoft.com/office/drawing/2014/main" id="{5ADF09F1-ECE9-F7B6-3990-CA4343B168F4}"/>
              </a:ext>
            </a:extLst>
          </p:cNvPr>
          <p:cNvPicPr>
            <a:picLocks noChangeAspect="1"/>
          </p:cNvPicPr>
          <p:nvPr/>
        </p:nvPicPr>
        <p:blipFill>
          <a:blip r:embed="rId4"/>
          <a:stretch>
            <a:fillRect/>
          </a:stretch>
        </p:blipFill>
        <p:spPr>
          <a:xfrm>
            <a:off x="7298021" y="3675194"/>
            <a:ext cx="4768605" cy="358171"/>
          </a:xfrm>
          <a:prstGeom prst="rect">
            <a:avLst/>
          </a:prstGeom>
        </p:spPr>
      </p:pic>
      <p:sp>
        <p:nvSpPr>
          <p:cNvPr id="23" name="CuadroTexto 22">
            <a:extLst>
              <a:ext uri="{FF2B5EF4-FFF2-40B4-BE49-F238E27FC236}">
                <a16:creationId xmlns:a16="http://schemas.microsoft.com/office/drawing/2014/main" id="{1CFE6D69-9920-C1B9-F83C-6CCEC3C54E7A}"/>
              </a:ext>
            </a:extLst>
          </p:cNvPr>
          <p:cNvSpPr txBox="1"/>
          <p:nvPr/>
        </p:nvSpPr>
        <p:spPr>
          <a:xfrm>
            <a:off x="664112" y="4430473"/>
            <a:ext cx="11181879" cy="738664"/>
          </a:xfrm>
          <a:prstGeom prst="rect">
            <a:avLst/>
          </a:prstGeom>
          <a:noFill/>
        </p:spPr>
        <p:txBody>
          <a:bodyPr wrap="square">
            <a:spAutoFit/>
          </a:bodyPr>
          <a:lstStyle/>
          <a:p>
            <a:r>
              <a:rPr lang="es-MX" dirty="0"/>
              <a:t>10 - La forma de pago, estableciendo si es de contado o a crédito, en este último caso se debe señalar el plazo. </a:t>
            </a:r>
            <a:endParaRPr lang="es-CO" dirty="0"/>
          </a:p>
        </p:txBody>
      </p:sp>
      <p:sp>
        <p:nvSpPr>
          <p:cNvPr id="28" name="CuadroTexto 27">
            <a:extLst>
              <a:ext uri="{FF2B5EF4-FFF2-40B4-BE49-F238E27FC236}">
                <a16:creationId xmlns:a16="http://schemas.microsoft.com/office/drawing/2014/main" id="{21257580-7D69-C095-A874-6F38D77785E0}"/>
              </a:ext>
            </a:extLst>
          </p:cNvPr>
          <p:cNvSpPr txBox="1"/>
          <p:nvPr/>
        </p:nvSpPr>
        <p:spPr>
          <a:xfrm>
            <a:off x="664112" y="5338115"/>
            <a:ext cx="11304352" cy="1061829"/>
          </a:xfrm>
          <a:prstGeom prst="rect">
            <a:avLst/>
          </a:prstGeom>
          <a:noFill/>
        </p:spPr>
        <p:txBody>
          <a:bodyPr wrap="square">
            <a:spAutoFit/>
          </a:bodyPr>
          <a:lstStyle/>
          <a:p>
            <a:r>
              <a:rPr lang="es-CO" dirty="0"/>
              <a:t>11- El medio de pago, registrando si se trata de efectivo, tarjeta crédito, tarjeta débito a transferencia electrónica u otro medio que aplique. Este requisito aplica cuando </a:t>
            </a:r>
            <a:r>
              <a:rPr lang="es-CO" dirty="0" err="1"/>
              <a:t>Ia</a:t>
            </a:r>
            <a:r>
              <a:rPr lang="es-CO" dirty="0"/>
              <a:t> forma de pago es de contado. </a:t>
            </a:r>
          </a:p>
        </p:txBody>
      </p:sp>
    </p:spTree>
    <p:extLst>
      <p:ext uri="{BB962C8B-B14F-4D97-AF65-F5344CB8AC3E}">
        <p14:creationId xmlns:p14="http://schemas.microsoft.com/office/powerpoint/2010/main" val="3119128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par>
                          <p:cTn id="12" fill="hold">
                            <p:stCondLst>
                              <p:cond delay="500"/>
                            </p:stCondLst>
                            <p:childTnLst>
                              <p:par>
                                <p:cTn id="13" presetID="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6"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2000"/>
                                        <p:tgtEl>
                                          <p:spTgt spid="25"/>
                                        </p:tgtEl>
                                      </p:cBhvr>
                                    </p:animEffect>
                                    <p:anim calcmode="lin" valueType="num">
                                      <p:cBhvr>
                                        <p:cTn id="57" dur="2000" fill="hold"/>
                                        <p:tgtEl>
                                          <p:spTgt spid="25"/>
                                        </p:tgtEl>
                                        <p:attrNameLst>
                                          <p:attrName>ppt_w</p:attrName>
                                        </p:attrNameLst>
                                      </p:cBhvr>
                                      <p:tavLst>
                                        <p:tav tm="0" fmla="#ppt_w*sin(2.5*pi*$)">
                                          <p:val>
                                            <p:fltVal val="0"/>
                                          </p:val>
                                        </p:tav>
                                        <p:tav tm="100000">
                                          <p:val>
                                            <p:fltVal val="1"/>
                                          </p:val>
                                        </p:tav>
                                      </p:tavLst>
                                    </p:anim>
                                    <p:anim calcmode="lin" valueType="num">
                                      <p:cBhvr>
                                        <p:cTn id="58" dur="2000" fill="hold"/>
                                        <p:tgtEl>
                                          <p:spTgt spid="25"/>
                                        </p:tgtEl>
                                        <p:attrNameLst>
                                          <p:attrName>ppt_h</p:attrName>
                                        </p:attrNameLst>
                                      </p:cBhvr>
                                      <p:tavLst>
                                        <p:tav tm="0">
                                          <p:val>
                                            <p:strVal val="#ppt_h"/>
                                          </p:val>
                                        </p:tav>
                                        <p:tav tm="100000">
                                          <p:val>
                                            <p:strVal val="#ppt_h"/>
                                          </p:val>
                                        </p:tav>
                                      </p:tavLst>
                                    </p:anim>
                                  </p:childTnLst>
                                </p:cTn>
                              </p:par>
                            </p:childTnLst>
                          </p:cTn>
                        </p:par>
                        <p:par>
                          <p:cTn id="59" fill="hold">
                            <p:stCondLst>
                              <p:cond delay="3500"/>
                            </p:stCondLst>
                            <p:childTnLst>
                              <p:par>
                                <p:cTn id="60" presetID="45" presetClass="entr" presetSubtype="0"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2000"/>
                                        <p:tgtEl>
                                          <p:spTgt spid="26"/>
                                        </p:tgtEl>
                                      </p:cBhvr>
                                    </p:animEffect>
                                    <p:anim calcmode="lin" valueType="num">
                                      <p:cBhvr>
                                        <p:cTn id="63" dur="2000" fill="hold"/>
                                        <p:tgtEl>
                                          <p:spTgt spid="26"/>
                                        </p:tgtEl>
                                        <p:attrNameLst>
                                          <p:attrName>ppt_w</p:attrName>
                                        </p:attrNameLst>
                                      </p:cBhvr>
                                      <p:tavLst>
                                        <p:tav tm="0" fmla="#ppt_w*sin(2.5*pi*$)">
                                          <p:val>
                                            <p:fltVal val="0"/>
                                          </p:val>
                                        </p:tav>
                                        <p:tav tm="100000">
                                          <p:val>
                                            <p:fltVal val="1"/>
                                          </p:val>
                                        </p:tav>
                                      </p:tavLst>
                                    </p:anim>
                                    <p:anim calcmode="lin" valueType="num">
                                      <p:cBhvr>
                                        <p:cTn id="64" dur="2000" fill="hold"/>
                                        <p:tgtEl>
                                          <p:spTgt spid="26"/>
                                        </p:tgtEl>
                                        <p:attrNameLst>
                                          <p:attrName>ppt_h</p:attrName>
                                        </p:attrNameLst>
                                      </p:cBhvr>
                                      <p:tavLst>
                                        <p:tav tm="0">
                                          <p:val>
                                            <p:strVal val="#ppt_h"/>
                                          </p:val>
                                        </p:tav>
                                        <p:tav tm="100000">
                                          <p:val>
                                            <p:strVal val="#ppt_h"/>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500" fill="hold"/>
                                        <p:tgtEl>
                                          <p:spTgt spid="15"/>
                                        </p:tgtEl>
                                        <p:attrNameLst>
                                          <p:attrName>ppt_w</p:attrName>
                                        </p:attrNameLst>
                                      </p:cBhvr>
                                      <p:tavLst>
                                        <p:tav tm="0">
                                          <p:val>
                                            <p:fltVal val="0"/>
                                          </p:val>
                                        </p:tav>
                                        <p:tav tm="100000">
                                          <p:val>
                                            <p:strVal val="#ppt_w"/>
                                          </p:val>
                                        </p:tav>
                                      </p:tavLst>
                                    </p:anim>
                                    <p:anim calcmode="lin" valueType="num">
                                      <p:cBhvr>
                                        <p:cTn id="69" dur="500" fill="hold"/>
                                        <p:tgtEl>
                                          <p:spTgt spid="15"/>
                                        </p:tgtEl>
                                        <p:attrNameLst>
                                          <p:attrName>ppt_h</p:attrName>
                                        </p:attrNameLst>
                                      </p:cBhvr>
                                      <p:tavLst>
                                        <p:tav tm="0">
                                          <p:val>
                                            <p:fltVal val="0"/>
                                          </p:val>
                                        </p:tav>
                                        <p:tav tm="100000">
                                          <p:val>
                                            <p:strVal val="#ppt_h"/>
                                          </p:val>
                                        </p:tav>
                                      </p:tavLst>
                                    </p:anim>
                                    <p:animEffect transition="in" filter="fade">
                                      <p:cBhvr>
                                        <p:cTn id="70" dur="500"/>
                                        <p:tgtEl>
                                          <p:spTgt spid="15"/>
                                        </p:tgtEl>
                                      </p:cBhvr>
                                    </p:animEffect>
                                  </p:childTnLst>
                                </p:cTn>
                              </p:par>
                            </p:childTnLst>
                          </p:cTn>
                        </p:par>
                        <p:par>
                          <p:cTn id="71" fill="hold">
                            <p:stCondLst>
                              <p:cond delay="6000"/>
                            </p:stCondLst>
                            <p:childTnLst>
                              <p:par>
                                <p:cTn id="72" presetID="2" presetClass="entr" presetSubtype="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0-#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21" grpId="0" animBg="1"/>
      <p:bldP spid="22" grpId="0" animBg="1"/>
      <p:bldP spid="25" grpId="0" animBg="1"/>
      <p:bldP spid="26" grpId="0" animBg="1"/>
      <p:bldP spid="2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43028D12-CB23-6BD2-8E30-F43E3F7178A6}"/>
            </a:ext>
          </a:extLst>
        </p:cNvPr>
        <p:cNvGrpSpPr/>
        <p:nvPr/>
      </p:nvGrpSpPr>
      <p:grpSpPr>
        <a:xfrm>
          <a:off x="0" y="0"/>
          <a:ext cx="0" cy="0"/>
          <a:chOff x="0" y="0"/>
          <a:chExt cx="0" cy="0"/>
        </a:xfrm>
      </p:grpSpPr>
      <p:sp>
        <p:nvSpPr>
          <p:cNvPr id="9" name="Text 0">
            <a:extLst>
              <a:ext uri="{FF2B5EF4-FFF2-40B4-BE49-F238E27FC236}">
                <a16:creationId xmlns:a16="http://schemas.microsoft.com/office/drawing/2014/main" id="{16467BF4-2109-77B9-5C3B-D61A487719BA}"/>
              </a:ext>
            </a:extLst>
          </p:cNvPr>
          <p:cNvSpPr/>
          <p:nvPr/>
        </p:nvSpPr>
        <p:spPr>
          <a:xfrm>
            <a:off x="5485864" y="325078"/>
            <a:ext cx="7085389" cy="1425416"/>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5600"/>
              </a:lnSpc>
              <a:buNone/>
            </a:pPr>
            <a:r>
              <a:rPr lang="en-US" sz="3600" b="1" dirty="0">
                <a:solidFill>
                  <a:srgbClr val="7068F4"/>
                </a:solidFill>
                <a:latin typeface="Barlow Bold" pitchFamily="34" charset="0"/>
                <a:ea typeface="Barlow Bold" pitchFamily="34" charset="-122"/>
                <a:cs typeface="Barlow Bold" pitchFamily="34" charset="-120"/>
              </a:rPr>
              <a:t>Requisitos de Desglose de la Operación</a:t>
            </a:r>
            <a:endParaRPr lang="en-US" sz="3600" dirty="0"/>
          </a:p>
        </p:txBody>
      </p:sp>
      <p:sp>
        <p:nvSpPr>
          <p:cNvPr id="14" name="Shape 1">
            <a:extLst>
              <a:ext uri="{FF2B5EF4-FFF2-40B4-BE49-F238E27FC236}">
                <a16:creationId xmlns:a16="http://schemas.microsoft.com/office/drawing/2014/main" id="{58CFA6CF-A0D2-A805-0706-20257EE8DF36}"/>
              </a:ext>
            </a:extLst>
          </p:cNvPr>
          <p:cNvSpPr/>
          <p:nvPr/>
        </p:nvSpPr>
        <p:spPr>
          <a:xfrm>
            <a:off x="5714346" y="1668542"/>
            <a:ext cx="30480" cy="5271254"/>
          </a:xfrm>
          <a:prstGeom prst="roundRect">
            <a:avLst>
              <a:gd name="adj" fmla="val 639750"/>
            </a:avLst>
          </a:prstGeom>
          <a:solidFill>
            <a:srgbClr val="C1C3D0"/>
          </a:solidFill>
          <a:ln/>
        </p:spPr>
        <p:txBody>
          <a:bodyPr/>
          <a:lstStyle/>
          <a:p>
            <a:endParaRPr lang="es-CO"/>
          </a:p>
        </p:txBody>
      </p:sp>
      <p:sp>
        <p:nvSpPr>
          <p:cNvPr id="15" name="Shape 2">
            <a:extLst>
              <a:ext uri="{FF2B5EF4-FFF2-40B4-BE49-F238E27FC236}">
                <a16:creationId xmlns:a16="http://schemas.microsoft.com/office/drawing/2014/main" id="{61FAA270-FC4B-685A-D60F-0864392BAC72}"/>
              </a:ext>
            </a:extLst>
          </p:cNvPr>
          <p:cNvSpPr/>
          <p:nvPr/>
        </p:nvSpPr>
        <p:spPr>
          <a:xfrm>
            <a:off x="5942827" y="2140744"/>
            <a:ext cx="758309" cy="30480"/>
          </a:xfrm>
          <a:prstGeom prst="roundRect">
            <a:avLst>
              <a:gd name="adj" fmla="val 639750"/>
            </a:avLst>
          </a:prstGeom>
          <a:solidFill>
            <a:srgbClr val="C1C3D0"/>
          </a:solidFill>
          <a:ln/>
        </p:spPr>
        <p:txBody>
          <a:bodyPr/>
          <a:lstStyle/>
          <a:p>
            <a:endParaRPr lang="es-CO"/>
          </a:p>
        </p:txBody>
      </p:sp>
      <p:sp>
        <p:nvSpPr>
          <p:cNvPr id="19" name="Shape 3">
            <a:extLst>
              <a:ext uri="{FF2B5EF4-FFF2-40B4-BE49-F238E27FC236}">
                <a16:creationId xmlns:a16="http://schemas.microsoft.com/office/drawing/2014/main" id="{C288B5D9-5CBD-D3A8-B733-18A66628C78D}"/>
              </a:ext>
            </a:extLst>
          </p:cNvPr>
          <p:cNvSpPr/>
          <p:nvPr/>
        </p:nvSpPr>
        <p:spPr>
          <a:xfrm>
            <a:off x="5485865" y="1912263"/>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a:p>
        </p:txBody>
      </p:sp>
      <p:sp>
        <p:nvSpPr>
          <p:cNvPr id="23" name="Text 4">
            <a:extLst>
              <a:ext uri="{FF2B5EF4-FFF2-40B4-BE49-F238E27FC236}">
                <a16:creationId xmlns:a16="http://schemas.microsoft.com/office/drawing/2014/main" id="{67A846B5-94D3-3DE3-9B53-69C34924FF33}"/>
              </a:ext>
            </a:extLst>
          </p:cNvPr>
          <p:cNvSpPr/>
          <p:nvPr/>
        </p:nvSpPr>
        <p:spPr>
          <a:xfrm>
            <a:off x="5668983" y="1984891"/>
            <a:ext cx="121087"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650" dirty="0"/>
              <a:t>8</a:t>
            </a:r>
          </a:p>
        </p:txBody>
      </p:sp>
      <p:sp>
        <p:nvSpPr>
          <p:cNvPr id="27" name="Text 5">
            <a:extLst>
              <a:ext uri="{FF2B5EF4-FFF2-40B4-BE49-F238E27FC236}">
                <a16:creationId xmlns:a16="http://schemas.microsoft.com/office/drawing/2014/main" id="{5E54F48E-4DC5-AAAD-904A-7CFBEDA562D8}"/>
              </a:ext>
            </a:extLst>
          </p:cNvPr>
          <p:cNvSpPr/>
          <p:nvPr/>
        </p:nvSpPr>
        <p:spPr>
          <a:xfrm>
            <a:off x="6921163" y="1885117"/>
            <a:ext cx="3250287"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00"/>
              </a:lnSpc>
              <a:buNone/>
            </a:pPr>
            <a:r>
              <a:rPr lang="en-US" sz="2200" b="1" dirty="0">
                <a:solidFill>
                  <a:schemeClr val="tx2"/>
                </a:solidFill>
                <a:latin typeface="Barlow Bold" pitchFamily="34" charset="0"/>
                <a:ea typeface="Barlow Bold" pitchFamily="34" charset="-122"/>
                <a:cs typeface="Barlow Bold" pitchFamily="34" charset="-120"/>
              </a:rPr>
              <a:t>Descripción de Productos</a:t>
            </a:r>
            <a:endParaRPr lang="en-US" sz="2200" dirty="0">
              <a:solidFill>
                <a:schemeClr val="tx2"/>
              </a:solidFill>
            </a:endParaRPr>
          </a:p>
        </p:txBody>
      </p:sp>
      <p:sp>
        <p:nvSpPr>
          <p:cNvPr id="28" name="Text 6">
            <a:extLst>
              <a:ext uri="{FF2B5EF4-FFF2-40B4-BE49-F238E27FC236}">
                <a16:creationId xmlns:a16="http://schemas.microsoft.com/office/drawing/2014/main" id="{D013D1EE-CE4C-A438-A8C6-47333ABF7593}"/>
              </a:ext>
            </a:extLst>
          </p:cNvPr>
          <p:cNvSpPr/>
          <p:nvPr/>
        </p:nvSpPr>
        <p:spPr>
          <a:xfrm>
            <a:off x="6905664" y="2284452"/>
            <a:ext cx="5192313" cy="1792620"/>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00"/>
              </a:lnSpc>
              <a:buNone/>
            </a:pPr>
            <a:r>
              <a:rPr lang="es-MX" sz="1600" dirty="0">
                <a:solidFill>
                  <a:srgbClr val="272525"/>
                </a:solidFill>
                <a:latin typeface="Montserrat" pitchFamily="34" charset="0"/>
                <a:ea typeface="Montserrat" pitchFamily="34" charset="-122"/>
                <a:cs typeface="Montserrat" pitchFamily="34" charset="-120"/>
              </a:rPr>
              <a:t>indicar el </a:t>
            </a:r>
            <a:r>
              <a:rPr lang="es-MX" sz="1600" b="1" dirty="0">
                <a:solidFill>
                  <a:srgbClr val="00B050"/>
                </a:solidFill>
                <a:latin typeface="Montserrat" pitchFamily="34" charset="0"/>
                <a:ea typeface="Montserrat" pitchFamily="34" charset="-122"/>
                <a:cs typeface="Montserrat" pitchFamily="34" charset="-120"/>
              </a:rPr>
              <a:t>número de registro, línea o ítems</a:t>
            </a:r>
            <a:r>
              <a:rPr lang="es-MX" sz="1600" dirty="0">
                <a:solidFill>
                  <a:srgbClr val="272525"/>
                </a:solidFill>
                <a:latin typeface="Montserrat" pitchFamily="34" charset="0"/>
                <a:ea typeface="Montserrat" pitchFamily="34" charset="-122"/>
                <a:cs typeface="Montserrat" pitchFamily="34" charset="-120"/>
              </a:rPr>
              <a:t>, el </a:t>
            </a:r>
            <a:r>
              <a:rPr lang="es-MX" sz="1600" b="1" dirty="0">
                <a:solidFill>
                  <a:srgbClr val="FFC000"/>
                </a:solidFill>
                <a:latin typeface="Montserrat" pitchFamily="34" charset="0"/>
                <a:ea typeface="Montserrat" pitchFamily="34" charset="-122"/>
                <a:cs typeface="Montserrat" pitchFamily="34" charset="-120"/>
              </a:rPr>
              <a:t>total de número de líneas o ítems</a:t>
            </a:r>
            <a:r>
              <a:rPr lang="es-MX" sz="1600" dirty="0">
                <a:solidFill>
                  <a:srgbClr val="272525"/>
                </a:solidFill>
                <a:latin typeface="Montserrat" pitchFamily="34" charset="0"/>
                <a:ea typeface="Montserrat" pitchFamily="34" charset="-122"/>
                <a:cs typeface="Montserrat" pitchFamily="34" charset="-120"/>
              </a:rPr>
              <a:t> en las cuales se detalle </a:t>
            </a:r>
            <a:r>
              <a:rPr lang="es-MX" sz="1600" dirty="0" err="1">
                <a:solidFill>
                  <a:srgbClr val="272525"/>
                </a:solidFill>
                <a:latin typeface="Montserrat" pitchFamily="34" charset="0"/>
                <a:ea typeface="Montserrat" pitchFamily="34" charset="-122"/>
                <a:cs typeface="Montserrat" pitchFamily="34" charset="-120"/>
              </a:rPr>
              <a:t>Ia</a:t>
            </a:r>
            <a:r>
              <a:rPr lang="es-MX" sz="1600" dirty="0">
                <a:solidFill>
                  <a:srgbClr val="272525"/>
                </a:solidFill>
                <a:latin typeface="Montserrat" pitchFamily="34" charset="0"/>
                <a:ea typeface="Montserrat" pitchFamily="34" charset="-122"/>
                <a:cs typeface="Montserrat" pitchFamily="34" charset="-120"/>
              </a:rPr>
              <a:t> </a:t>
            </a:r>
            <a:r>
              <a:rPr lang="es-MX" sz="1600" b="1" dirty="0">
                <a:solidFill>
                  <a:schemeClr val="accent2">
                    <a:lumMod val="75000"/>
                  </a:schemeClr>
                </a:solidFill>
                <a:latin typeface="Montserrat" pitchFamily="34" charset="0"/>
                <a:ea typeface="Montserrat" pitchFamily="34" charset="-122"/>
                <a:cs typeface="Montserrat" pitchFamily="34" charset="-120"/>
              </a:rPr>
              <a:t>cantidad</a:t>
            </a:r>
            <a:r>
              <a:rPr lang="es-MX" sz="1600" dirty="0">
                <a:solidFill>
                  <a:srgbClr val="272525"/>
                </a:solidFill>
                <a:latin typeface="Montserrat" pitchFamily="34" charset="0"/>
                <a:ea typeface="Montserrat" pitchFamily="34" charset="-122"/>
                <a:cs typeface="Montserrat" pitchFamily="34" charset="-120"/>
              </a:rPr>
              <a:t>, </a:t>
            </a:r>
            <a:r>
              <a:rPr lang="es-MX" sz="1600" b="1" dirty="0">
                <a:solidFill>
                  <a:schemeClr val="accent5">
                    <a:lumMod val="75000"/>
                  </a:schemeClr>
                </a:solidFill>
                <a:latin typeface="Montserrat" pitchFamily="34" charset="0"/>
                <a:ea typeface="Montserrat" pitchFamily="34" charset="-122"/>
                <a:cs typeface="Montserrat" pitchFamily="34" charset="-120"/>
              </a:rPr>
              <a:t>unidad de medida</a:t>
            </a:r>
            <a:r>
              <a:rPr lang="es-MX" sz="1600" b="1" dirty="0">
                <a:solidFill>
                  <a:srgbClr val="00B0F0"/>
                </a:solidFill>
                <a:latin typeface="Montserrat" pitchFamily="34" charset="0"/>
                <a:ea typeface="Montserrat" pitchFamily="34" charset="-122"/>
                <a:cs typeface="Montserrat" pitchFamily="34" charset="-120"/>
              </a:rPr>
              <a:t>, descripción especifica </a:t>
            </a:r>
            <a:r>
              <a:rPr lang="es-MX" sz="1600" dirty="0">
                <a:solidFill>
                  <a:srgbClr val="272525"/>
                </a:solidFill>
                <a:latin typeface="Montserrat" pitchFamily="34" charset="0"/>
                <a:ea typeface="Montserrat" pitchFamily="34" charset="-122"/>
                <a:cs typeface="Montserrat" pitchFamily="34" charset="-120"/>
              </a:rPr>
              <a:t>y </a:t>
            </a:r>
            <a:r>
              <a:rPr lang="es-MX" sz="1600" b="1" dirty="0">
                <a:solidFill>
                  <a:schemeClr val="accent4"/>
                </a:solidFill>
                <a:latin typeface="Montserrat" pitchFamily="34" charset="0"/>
                <a:ea typeface="Montserrat" pitchFamily="34" charset="-122"/>
                <a:cs typeface="Montserrat" pitchFamily="34" charset="-120"/>
              </a:rPr>
              <a:t>códigos inequívocos </a:t>
            </a:r>
            <a:r>
              <a:rPr lang="es-MX" sz="1600" dirty="0">
                <a:solidFill>
                  <a:srgbClr val="272525"/>
                </a:solidFill>
                <a:latin typeface="Montserrat" pitchFamily="34" charset="0"/>
                <a:ea typeface="Montserrat" pitchFamily="34" charset="-122"/>
                <a:cs typeface="Montserrat" pitchFamily="34" charset="-120"/>
              </a:rPr>
              <a:t>que permitan </a:t>
            </a:r>
            <a:r>
              <a:rPr lang="es-MX" sz="1600" dirty="0" err="1">
                <a:solidFill>
                  <a:srgbClr val="272525"/>
                </a:solidFill>
                <a:latin typeface="Montserrat" pitchFamily="34" charset="0"/>
                <a:ea typeface="Montserrat" pitchFamily="34" charset="-122"/>
                <a:cs typeface="Montserrat" pitchFamily="34" charset="-120"/>
              </a:rPr>
              <a:t>Ia</a:t>
            </a:r>
            <a:r>
              <a:rPr lang="es-MX" sz="1600" dirty="0">
                <a:solidFill>
                  <a:srgbClr val="272525"/>
                </a:solidFill>
                <a:latin typeface="Montserrat" pitchFamily="34" charset="0"/>
                <a:ea typeface="Montserrat" pitchFamily="34" charset="-122"/>
                <a:cs typeface="Montserrat" pitchFamily="34" charset="-120"/>
              </a:rPr>
              <a:t> identificación de los bienes vendidos o servicios prestados.</a:t>
            </a:r>
            <a:endParaRPr lang="en-US" sz="1600" dirty="0"/>
          </a:p>
        </p:txBody>
      </p:sp>
      <p:sp>
        <p:nvSpPr>
          <p:cNvPr id="29" name="Shape 7">
            <a:extLst>
              <a:ext uri="{FF2B5EF4-FFF2-40B4-BE49-F238E27FC236}">
                <a16:creationId xmlns:a16="http://schemas.microsoft.com/office/drawing/2014/main" id="{6802C562-B45F-74F4-75A1-F709DCC08E55}"/>
              </a:ext>
            </a:extLst>
          </p:cNvPr>
          <p:cNvSpPr/>
          <p:nvPr/>
        </p:nvSpPr>
        <p:spPr>
          <a:xfrm>
            <a:off x="5954184" y="4880145"/>
            <a:ext cx="758309" cy="30480"/>
          </a:xfrm>
          <a:prstGeom prst="roundRect">
            <a:avLst>
              <a:gd name="adj" fmla="val 639750"/>
            </a:avLst>
          </a:prstGeom>
          <a:solidFill>
            <a:srgbClr val="C1C3D0"/>
          </a:solidFill>
          <a:ln/>
        </p:spPr>
        <p:txBody>
          <a:bodyPr/>
          <a:lstStyle/>
          <a:p>
            <a:endParaRPr lang="es-CO"/>
          </a:p>
        </p:txBody>
      </p:sp>
      <p:sp>
        <p:nvSpPr>
          <p:cNvPr id="30" name="Shape 8">
            <a:extLst>
              <a:ext uri="{FF2B5EF4-FFF2-40B4-BE49-F238E27FC236}">
                <a16:creationId xmlns:a16="http://schemas.microsoft.com/office/drawing/2014/main" id="{A38CBD13-183C-196D-B319-E4BD591F7157}"/>
              </a:ext>
            </a:extLst>
          </p:cNvPr>
          <p:cNvSpPr/>
          <p:nvPr/>
        </p:nvSpPr>
        <p:spPr>
          <a:xfrm>
            <a:off x="5455385" y="4702016"/>
            <a:ext cx="487442" cy="487442"/>
          </a:xfrm>
          <a:prstGeom prst="roundRect">
            <a:avLst>
              <a:gd name="adj" fmla="val 40004"/>
            </a:avLst>
          </a:prstGeom>
          <a:solidFill>
            <a:srgbClr val="EEEFF5"/>
          </a:solidFill>
          <a:ln/>
          <a:effectLst>
            <a:outerShdw blurRad="53340" dist="26670" dir="13500000" algn="bl" rotWithShape="0">
              <a:srgbClr val="FFFFFF">
                <a:alpha val="70000"/>
              </a:srgbClr>
            </a:outerShdw>
          </a:effectLst>
        </p:spPr>
        <p:txBody>
          <a:bodyPr/>
          <a:lstStyle/>
          <a:p>
            <a:endParaRPr lang="es-CO" sz="1200"/>
          </a:p>
        </p:txBody>
      </p:sp>
      <p:sp>
        <p:nvSpPr>
          <p:cNvPr id="31" name="Text 9">
            <a:extLst>
              <a:ext uri="{FF2B5EF4-FFF2-40B4-BE49-F238E27FC236}">
                <a16:creationId xmlns:a16="http://schemas.microsoft.com/office/drawing/2014/main" id="{FB92BA31-0E44-1A53-02C4-65588BC4DC70}"/>
              </a:ext>
            </a:extLst>
          </p:cNvPr>
          <p:cNvSpPr/>
          <p:nvPr/>
        </p:nvSpPr>
        <p:spPr>
          <a:xfrm>
            <a:off x="5603260" y="4774644"/>
            <a:ext cx="191572" cy="342067"/>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ts val="2650"/>
              </a:lnSpc>
              <a:buNone/>
            </a:pPr>
            <a:r>
              <a:rPr lang="en-US" sz="2000" b="1" dirty="0">
                <a:solidFill>
                  <a:srgbClr val="272525"/>
                </a:solidFill>
                <a:latin typeface="Barlow Bold" pitchFamily="34" charset="0"/>
              </a:rPr>
              <a:t>9</a:t>
            </a:r>
            <a:endParaRPr lang="en-US" sz="2000" dirty="0"/>
          </a:p>
        </p:txBody>
      </p:sp>
      <p:sp>
        <p:nvSpPr>
          <p:cNvPr id="32" name="Text 10">
            <a:extLst>
              <a:ext uri="{FF2B5EF4-FFF2-40B4-BE49-F238E27FC236}">
                <a16:creationId xmlns:a16="http://schemas.microsoft.com/office/drawing/2014/main" id="{D21AA724-41FE-B754-756D-CEEC4192D5DC}"/>
              </a:ext>
            </a:extLst>
          </p:cNvPr>
          <p:cNvSpPr/>
          <p:nvPr/>
        </p:nvSpPr>
        <p:spPr>
          <a:xfrm>
            <a:off x="6921163" y="4554390"/>
            <a:ext cx="3840377" cy="356235"/>
          </a:xfrm>
          <a:prstGeom prst="rect">
            <a:avLst/>
          </a:prstGeom>
          <a:noFill/>
          <a:ln/>
        </p:spPr>
        <p:txBody>
          <a:bodyPr wrap="non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800"/>
              </a:lnSpc>
              <a:buNone/>
            </a:pPr>
            <a:r>
              <a:rPr lang="en-US" sz="2200" b="1" dirty="0" err="1">
                <a:solidFill>
                  <a:schemeClr val="tx2"/>
                </a:solidFill>
                <a:latin typeface="Barlow Bold" pitchFamily="34" charset="0"/>
                <a:ea typeface="Barlow Bold" pitchFamily="34" charset="-122"/>
                <a:cs typeface="Barlow Bold" pitchFamily="34" charset="-120"/>
              </a:rPr>
              <a:t>Cantidades</a:t>
            </a:r>
            <a:r>
              <a:rPr lang="en-US" sz="2200" b="1" dirty="0">
                <a:solidFill>
                  <a:schemeClr val="tx2"/>
                </a:solidFill>
                <a:latin typeface="Barlow Bold" pitchFamily="34" charset="0"/>
                <a:ea typeface="Barlow Bold" pitchFamily="34" charset="-122"/>
                <a:cs typeface="Barlow Bold" pitchFamily="34" charset="-120"/>
              </a:rPr>
              <a:t> – </a:t>
            </a:r>
            <a:r>
              <a:rPr lang="en-US" sz="2200" b="1" dirty="0" err="1">
                <a:solidFill>
                  <a:schemeClr val="tx2"/>
                </a:solidFill>
                <a:latin typeface="Barlow Bold" pitchFamily="34" charset="0"/>
                <a:ea typeface="Barlow Bold" pitchFamily="34" charset="-122"/>
                <a:cs typeface="Barlow Bold" pitchFamily="34" charset="-120"/>
              </a:rPr>
              <a:t>Unidades</a:t>
            </a:r>
            <a:r>
              <a:rPr lang="en-US" sz="2200" b="1" dirty="0">
                <a:solidFill>
                  <a:schemeClr val="tx2"/>
                </a:solidFill>
                <a:latin typeface="Barlow Bold" pitchFamily="34" charset="0"/>
                <a:ea typeface="Barlow Bold" pitchFamily="34" charset="-122"/>
                <a:cs typeface="Barlow Bold" pitchFamily="34" charset="-120"/>
              </a:rPr>
              <a:t> - Total</a:t>
            </a:r>
            <a:endParaRPr lang="en-US" sz="2200" dirty="0">
              <a:solidFill>
                <a:schemeClr val="tx2"/>
              </a:solidFill>
            </a:endParaRPr>
          </a:p>
        </p:txBody>
      </p:sp>
      <p:sp>
        <p:nvSpPr>
          <p:cNvPr id="33" name="Text 11">
            <a:extLst>
              <a:ext uri="{FF2B5EF4-FFF2-40B4-BE49-F238E27FC236}">
                <a16:creationId xmlns:a16="http://schemas.microsoft.com/office/drawing/2014/main" id="{525DF741-A134-7FB9-B410-581730C9CEBF}"/>
              </a:ext>
            </a:extLst>
          </p:cNvPr>
          <p:cNvSpPr/>
          <p:nvPr/>
        </p:nvSpPr>
        <p:spPr>
          <a:xfrm>
            <a:off x="6890684" y="5000270"/>
            <a:ext cx="5263026" cy="1093025"/>
          </a:xfrm>
          <a:prstGeom prst="rect">
            <a:avLst/>
          </a:prstGeom>
          <a:noFill/>
          <a:ln/>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00"/>
              </a:lnSpc>
              <a:buNone/>
            </a:pPr>
            <a:r>
              <a:rPr lang="en-US" sz="1600" dirty="0">
                <a:solidFill>
                  <a:srgbClr val="272525"/>
                </a:solidFill>
                <a:latin typeface="Montserrat" pitchFamily="34" charset="0"/>
                <a:ea typeface="Montserrat" pitchFamily="34" charset="-122"/>
                <a:cs typeface="Montserrat" pitchFamily="34" charset="-120"/>
              </a:rPr>
              <a:t>Valor total de </a:t>
            </a:r>
            <a:r>
              <a:rPr lang="en-US" sz="1600" dirty="0" err="1">
                <a:solidFill>
                  <a:srgbClr val="272525"/>
                </a:solidFill>
                <a:latin typeface="Montserrat" pitchFamily="34" charset="0"/>
                <a:ea typeface="Montserrat" pitchFamily="34" charset="-122"/>
                <a:cs typeface="Montserrat" pitchFamily="34" charset="-120"/>
              </a:rPr>
              <a:t>Ia</a:t>
            </a:r>
            <a:r>
              <a:rPr lang="en-US" sz="1600" dirty="0">
                <a:solidFill>
                  <a:srgbClr val="272525"/>
                </a:solidFill>
                <a:latin typeface="Montserrat" pitchFamily="34" charset="0"/>
                <a:ea typeface="Montserrat" pitchFamily="34" charset="-122"/>
                <a:cs typeface="Montserrat" pitchFamily="34" charset="-120"/>
              </a:rPr>
              <a:t> </a:t>
            </a:r>
            <a:r>
              <a:rPr lang="en-US" sz="1600" dirty="0" err="1">
                <a:solidFill>
                  <a:srgbClr val="272525"/>
                </a:solidFill>
                <a:latin typeface="Montserrat" pitchFamily="34" charset="0"/>
                <a:ea typeface="Montserrat" pitchFamily="34" charset="-122"/>
                <a:cs typeface="Montserrat" pitchFamily="34" charset="-120"/>
              </a:rPr>
              <a:t>venta</a:t>
            </a:r>
            <a:r>
              <a:rPr lang="en-US" sz="1600" dirty="0">
                <a:solidFill>
                  <a:srgbClr val="272525"/>
                </a:solidFill>
                <a:latin typeface="Montserrat" pitchFamily="34" charset="0"/>
                <a:ea typeface="Montserrat" pitchFamily="34" charset="-122"/>
                <a:cs typeface="Montserrat" pitchFamily="34" charset="-120"/>
              </a:rPr>
              <a:t> de </a:t>
            </a:r>
            <a:r>
              <a:rPr lang="en-US" sz="1600" dirty="0" err="1">
                <a:solidFill>
                  <a:srgbClr val="272525"/>
                </a:solidFill>
                <a:latin typeface="Montserrat" pitchFamily="34" charset="0"/>
                <a:ea typeface="Montserrat" pitchFamily="34" charset="-122"/>
                <a:cs typeface="Montserrat" pitchFamily="34" charset="-120"/>
              </a:rPr>
              <a:t>bienes</a:t>
            </a:r>
            <a:r>
              <a:rPr lang="en-US" sz="1600" dirty="0">
                <a:solidFill>
                  <a:srgbClr val="272525"/>
                </a:solidFill>
                <a:latin typeface="Montserrat" pitchFamily="34" charset="0"/>
                <a:ea typeface="Montserrat" pitchFamily="34" charset="-122"/>
                <a:cs typeface="Montserrat" pitchFamily="34" charset="-120"/>
              </a:rPr>
              <a:t> o </a:t>
            </a:r>
            <a:r>
              <a:rPr lang="en-US" sz="1600" dirty="0" err="1">
                <a:solidFill>
                  <a:srgbClr val="272525"/>
                </a:solidFill>
                <a:latin typeface="Montserrat" pitchFamily="34" charset="0"/>
                <a:ea typeface="Montserrat" pitchFamily="34" charset="-122"/>
                <a:cs typeface="Montserrat" pitchFamily="34" charset="-120"/>
              </a:rPr>
              <a:t>prestación</a:t>
            </a:r>
            <a:r>
              <a:rPr lang="en-US" sz="1600" dirty="0">
                <a:solidFill>
                  <a:srgbClr val="272525"/>
                </a:solidFill>
                <a:latin typeface="Montserrat" pitchFamily="34" charset="0"/>
                <a:ea typeface="Montserrat" pitchFamily="34" charset="-122"/>
                <a:cs typeface="Montserrat" pitchFamily="34" charset="-120"/>
              </a:rPr>
              <a:t> de </a:t>
            </a:r>
            <a:r>
              <a:rPr lang="en-US" sz="1600" dirty="0" err="1">
                <a:solidFill>
                  <a:srgbClr val="272525"/>
                </a:solidFill>
                <a:latin typeface="Montserrat" pitchFamily="34" charset="0"/>
                <a:ea typeface="Montserrat" pitchFamily="34" charset="-122"/>
                <a:cs typeface="Montserrat" pitchFamily="34" charset="-120"/>
              </a:rPr>
              <a:t>servicios</a:t>
            </a:r>
            <a:r>
              <a:rPr lang="en-US" sz="1600" dirty="0">
                <a:solidFill>
                  <a:srgbClr val="272525"/>
                </a:solidFill>
                <a:latin typeface="Montserrat" pitchFamily="34" charset="0"/>
                <a:ea typeface="Montserrat" pitchFamily="34" charset="-122"/>
                <a:cs typeface="Montserrat" pitchFamily="34" charset="-120"/>
              </a:rPr>
              <a:t>, </a:t>
            </a:r>
            <a:r>
              <a:rPr lang="en-US" sz="1600" dirty="0" err="1">
                <a:solidFill>
                  <a:srgbClr val="272525"/>
                </a:solidFill>
                <a:latin typeface="Montserrat" pitchFamily="34" charset="0"/>
                <a:ea typeface="Montserrat" pitchFamily="34" charset="-122"/>
                <a:cs typeface="Montserrat" pitchFamily="34" charset="-120"/>
              </a:rPr>
              <a:t>como</a:t>
            </a:r>
            <a:r>
              <a:rPr lang="en-US" sz="1600" dirty="0">
                <a:solidFill>
                  <a:srgbClr val="272525"/>
                </a:solidFill>
                <a:latin typeface="Montserrat" pitchFamily="34" charset="0"/>
                <a:ea typeface="Montserrat" pitchFamily="34" charset="-122"/>
                <a:cs typeface="Montserrat" pitchFamily="34" charset="-120"/>
              </a:rPr>
              <a:t> </a:t>
            </a:r>
            <a:r>
              <a:rPr lang="en-US" sz="1600" dirty="0" err="1">
                <a:solidFill>
                  <a:srgbClr val="272525"/>
                </a:solidFill>
                <a:latin typeface="Montserrat" pitchFamily="34" charset="0"/>
                <a:ea typeface="Montserrat" pitchFamily="34" charset="-122"/>
                <a:cs typeface="Montserrat" pitchFamily="34" charset="-120"/>
              </a:rPr>
              <a:t>resultado</a:t>
            </a:r>
            <a:r>
              <a:rPr lang="en-US" sz="1600" dirty="0">
                <a:solidFill>
                  <a:srgbClr val="272525"/>
                </a:solidFill>
                <a:latin typeface="Montserrat" pitchFamily="34" charset="0"/>
                <a:ea typeface="Montserrat" pitchFamily="34" charset="-122"/>
                <a:cs typeface="Montserrat" pitchFamily="34" charset="-120"/>
              </a:rPr>
              <a:t> de </a:t>
            </a:r>
            <a:r>
              <a:rPr lang="en-US" sz="1600" dirty="0" err="1">
                <a:solidFill>
                  <a:srgbClr val="272525"/>
                </a:solidFill>
                <a:latin typeface="Montserrat" pitchFamily="34" charset="0"/>
                <a:ea typeface="Montserrat" pitchFamily="34" charset="-122"/>
                <a:cs typeface="Montserrat" pitchFamily="34" charset="-120"/>
              </a:rPr>
              <a:t>Ia</a:t>
            </a:r>
            <a:r>
              <a:rPr lang="en-US" sz="1600" dirty="0">
                <a:solidFill>
                  <a:srgbClr val="272525"/>
                </a:solidFill>
                <a:latin typeface="Montserrat" pitchFamily="34" charset="0"/>
                <a:ea typeface="Montserrat" pitchFamily="34" charset="-122"/>
                <a:cs typeface="Montserrat" pitchFamily="34" charset="-120"/>
              </a:rPr>
              <a:t> </a:t>
            </a:r>
            <a:r>
              <a:rPr lang="en-US" sz="1600" dirty="0" err="1">
                <a:solidFill>
                  <a:srgbClr val="272525"/>
                </a:solidFill>
                <a:latin typeface="Montserrat" pitchFamily="34" charset="0"/>
                <a:ea typeface="Montserrat" pitchFamily="34" charset="-122"/>
                <a:cs typeface="Montserrat" pitchFamily="34" charset="-120"/>
              </a:rPr>
              <a:t>sumatoria</a:t>
            </a:r>
            <a:r>
              <a:rPr lang="en-US" sz="1600" dirty="0">
                <a:solidFill>
                  <a:srgbClr val="272525"/>
                </a:solidFill>
                <a:latin typeface="Montserrat" pitchFamily="34" charset="0"/>
                <a:ea typeface="Montserrat" pitchFamily="34" charset="-122"/>
                <a:cs typeface="Montserrat" pitchFamily="34" charset="-120"/>
              </a:rPr>
              <a:t> de </a:t>
            </a:r>
            <a:r>
              <a:rPr lang="en-US" sz="1600" dirty="0" err="1">
                <a:solidFill>
                  <a:srgbClr val="272525"/>
                </a:solidFill>
                <a:latin typeface="Montserrat" pitchFamily="34" charset="0"/>
                <a:ea typeface="Montserrat" pitchFamily="34" charset="-122"/>
                <a:cs typeface="Montserrat" pitchFamily="34" charset="-120"/>
              </a:rPr>
              <a:t>cada</a:t>
            </a:r>
            <a:r>
              <a:rPr lang="en-US" sz="1600" dirty="0">
                <a:solidFill>
                  <a:srgbClr val="272525"/>
                </a:solidFill>
                <a:latin typeface="Montserrat" pitchFamily="34" charset="0"/>
                <a:ea typeface="Montserrat" pitchFamily="34" charset="-122"/>
                <a:cs typeface="Montserrat" pitchFamily="34" charset="-120"/>
              </a:rPr>
              <a:t> </a:t>
            </a:r>
            <a:r>
              <a:rPr lang="en-US" sz="1600" dirty="0" err="1">
                <a:solidFill>
                  <a:srgbClr val="272525"/>
                </a:solidFill>
                <a:latin typeface="Montserrat" pitchFamily="34" charset="0"/>
                <a:ea typeface="Montserrat" pitchFamily="34" charset="-122"/>
                <a:cs typeface="Montserrat" pitchFamily="34" charset="-120"/>
              </a:rPr>
              <a:t>una</a:t>
            </a:r>
            <a:r>
              <a:rPr lang="en-US" sz="1600" dirty="0">
                <a:solidFill>
                  <a:srgbClr val="272525"/>
                </a:solidFill>
                <a:latin typeface="Montserrat" pitchFamily="34" charset="0"/>
                <a:ea typeface="Montserrat" pitchFamily="34" charset="-122"/>
                <a:cs typeface="Montserrat" pitchFamily="34" charset="-120"/>
              </a:rPr>
              <a:t> de las </a:t>
            </a:r>
            <a:r>
              <a:rPr lang="en-US" sz="1600" dirty="0" err="1">
                <a:solidFill>
                  <a:srgbClr val="272525"/>
                </a:solidFill>
                <a:latin typeface="Montserrat" pitchFamily="34" charset="0"/>
                <a:ea typeface="Montserrat" pitchFamily="34" charset="-122"/>
                <a:cs typeface="Montserrat" pitchFamily="34" charset="-120"/>
              </a:rPr>
              <a:t>lineas</a:t>
            </a:r>
            <a:r>
              <a:rPr lang="en-US" sz="1600" dirty="0">
                <a:solidFill>
                  <a:srgbClr val="272525"/>
                </a:solidFill>
                <a:latin typeface="Montserrat" pitchFamily="34" charset="0"/>
                <a:ea typeface="Montserrat" pitchFamily="34" charset="-122"/>
                <a:cs typeface="Montserrat" pitchFamily="34" charset="-120"/>
              </a:rPr>
              <a:t> o items que </a:t>
            </a:r>
            <a:r>
              <a:rPr lang="en-US" sz="1600" dirty="0" err="1">
                <a:solidFill>
                  <a:srgbClr val="272525"/>
                </a:solidFill>
                <a:latin typeface="Montserrat" pitchFamily="34" charset="0"/>
                <a:ea typeface="Montserrat" pitchFamily="34" charset="-122"/>
                <a:cs typeface="Montserrat" pitchFamily="34" charset="-120"/>
              </a:rPr>
              <a:t>conforman</a:t>
            </a:r>
            <a:r>
              <a:rPr lang="en-US" sz="1600" dirty="0">
                <a:solidFill>
                  <a:srgbClr val="272525"/>
                </a:solidFill>
                <a:latin typeface="Montserrat" pitchFamily="34" charset="0"/>
                <a:ea typeface="Montserrat" pitchFamily="34" charset="-122"/>
                <a:cs typeface="Montserrat" pitchFamily="34" charset="-120"/>
              </a:rPr>
              <a:t> </a:t>
            </a:r>
            <a:r>
              <a:rPr lang="en-US" sz="1600" dirty="0" err="1">
                <a:solidFill>
                  <a:srgbClr val="272525"/>
                </a:solidFill>
                <a:latin typeface="Montserrat" pitchFamily="34" charset="0"/>
                <a:ea typeface="Montserrat" pitchFamily="34" charset="-122"/>
                <a:cs typeface="Montserrat" pitchFamily="34" charset="-120"/>
              </a:rPr>
              <a:t>Ia</a:t>
            </a:r>
            <a:r>
              <a:rPr lang="en-US" sz="1600" dirty="0">
                <a:solidFill>
                  <a:srgbClr val="272525"/>
                </a:solidFill>
                <a:latin typeface="Montserrat" pitchFamily="34" charset="0"/>
                <a:ea typeface="Montserrat" pitchFamily="34" charset="-122"/>
                <a:cs typeface="Montserrat" pitchFamily="34" charset="-120"/>
              </a:rPr>
              <a:t> factura </a:t>
            </a:r>
            <a:r>
              <a:rPr lang="en-US" sz="1600" dirty="0" err="1">
                <a:solidFill>
                  <a:srgbClr val="272525"/>
                </a:solidFill>
                <a:latin typeface="Montserrat" pitchFamily="34" charset="0"/>
                <a:ea typeface="Montserrat" pitchFamily="34" charset="-122"/>
                <a:cs typeface="Montserrat" pitchFamily="34" charset="-120"/>
              </a:rPr>
              <a:t>electrónica</a:t>
            </a:r>
            <a:r>
              <a:rPr lang="en-US" sz="1600" dirty="0">
                <a:solidFill>
                  <a:srgbClr val="272525"/>
                </a:solidFill>
                <a:latin typeface="Montserrat" pitchFamily="34" charset="0"/>
                <a:ea typeface="Montserrat" pitchFamily="34" charset="-122"/>
                <a:cs typeface="Montserrat" pitchFamily="34" charset="-120"/>
              </a:rPr>
              <a:t> de </a:t>
            </a:r>
            <a:r>
              <a:rPr lang="en-US" sz="1600" dirty="0" err="1">
                <a:solidFill>
                  <a:srgbClr val="272525"/>
                </a:solidFill>
                <a:latin typeface="Montserrat" pitchFamily="34" charset="0"/>
                <a:ea typeface="Montserrat" pitchFamily="34" charset="-122"/>
                <a:cs typeface="Montserrat" pitchFamily="34" charset="-120"/>
              </a:rPr>
              <a:t>venta</a:t>
            </a:r>
            <a:endParaRPr lang="en-US" sz="1600" dirty="0"/>
          </a:p>
        </p:txBody>
      </p:sp>
      <p:pic>
        <p:nvPicPr>
          <p:cNvPr id="42" name="Imagen 41">
            <a:extLst>
              <a:ext uri="{FF2B5EF4-FFF2-40B4-BE49-F238E27FC236}">
                <a16:creationId xmlns:a16="http://schemas.microsoft.com/office/drawing/2014/main" id="{35FFBADD-5F58-4F6A-1B2B-E1F3E8B6E59B}"/>
              </a:ext>
            </a:extLst>
          </p:cNvPr>
          <p:cNvPicPr>
            <a:picLocks noChangeAspect="1"/>
          </p:cNvPicPr>
          <p:nvPr/>
        </p:nvPicPr>
        <p:blipFill>
          <a:blip r:embed="rId3"/>
          <a:stretch>
            <a:fillRect/>
          </a:stretch>
        </p:blipFill>
        <p:spPr>
          <a:xfrm>
            <a:off x="94023" y="318933"/>
            <a:ext cx="5208605" cy="6062395"/>
          </a:xfrm>
          <a:prstGeom prst="rect">
            <a:avLst/>
          </a:prstGeom>
        </p:spPr>
      </p:pic>
    </p:spTree>
    <p:extLst>
      <p:ext uri="{BB962C8B-B14F-4D97-AF65-F5344CB8AC3E}">
        <p14:creationId xmlns:p14="http://schemas.microsoft.com/office/powerpoint/2010/main" val="35244973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childTnLst>
                                </p:cTn>
                              </p:par>
                            </p:childTnLst>
                          </p:cTn>
                        </p:par>
                        <p:par>
                          <p:cTn id="10" fill="hold">
                            <p:stCondLst>
                              <p:cond delay="0"/>
                            </p:stCondLst>
                            <p:childTnLst>
                              <p:par>
                                <p:cTn id="11" presetID="2" presetClass="entr" presetSubtype="2"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1+#ppt_w/2"/>
                                          </p:val>
                                        </p:tav>
                                        <p:tav tm="100000">
                                          <p:val>
                                            <p:strVal val="#ppt_x"/>
                                          </p:val>
                                        </p:tav>
                                      </p:tavLst>
                                    </p:anim>
                                    <p:anim calcmode="lin" valueType="num">
                                      <p:cBhvr additive="base">
                                        <p:cTn id="19"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1+#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2"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7" grpId="0" animBg="1"/>
      <p:bldP spid="28" grpId="0" animBg="1"/>
      <p:bldP spid="30" grpId="0" animBg="1"/>
      <p:bldP spid="31" grpId="0" animBg="1"/>
      <p:bldP spid="32" grpId="0" animBg="1"/>
      <p:bldP spid="3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0464957-8377-424B-AC5E-A55FD35DC942}">
  <we:reference id="wa200005566" version="3.0.0.2" store="es-ES"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42065</TotalTime>
  <Words>1454</Words>
  <Application>Microsoft Office PowerPoint</Application>
  <PresentationFormat>Panorámica</PresentationFormat>
  <Paragraphs>124</Paragraphs>
  <Slides>16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Barlow Bold</vt:lpstr>
      <vt:lpstr>Calibri</vt:lpstr>
      <vt:lpstr>Libre Baskerville</vt:lpstr>
      <vt:lpstr>Montserrat</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PLAN DE INTERVENCIÓN</dc:title>
  <dc:creator>Monitor</dc:creator>
  <cp:lastModifiedBy>Geovanny Villada Zapata</cp:lastModifiedBy>
  <cp:revision>792</cp:revision>
  <dcterms:created xsi:type="dcterms:W3CDTF">2010-08-19T19:03:43Z</dcterms:created>
  <dcterms:modified xsi:type="dcterms:W3CDTF">2024-11-06T21:40:50Z</dcterms:modified>
</cp:coreProperties>
</file>