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453" r:id="rId3"/>
    <p:sldId id="445" r:id="rId4"/>
    <p:sldId id="452" r:id="rId5"/>
    <p:sldId id="451" r:id="rId6"/>
    <p:sldId id="450" r:id="rId7"/>
    <p:sldId id="449" r:id="rId8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06400" indent="508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812800" indent="1016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219200" indent="1524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625600" indent="2032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0A7635-402D-4539-89CD-87AF99756724}" type="doc">
      <dgm:prSet loTypeId="urn:microsoft.com/office/officeart/2009/3/layout/HorizontalOrganizationChart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56CA2825-D810-4231-AB4A-8F46EA78EDD5}">
      <dgm:prSet phldrT="[Texto]" custT="1"/>
      <dgm:spPr/>
      <dgm:t>
        <a:bodyPr/>
        <a:lstStyle/>
        <a:p>
          <a:r>
            <a:rPr lang="es-CO" sz="1600" dirty="0" smtClean="0"/>
            <a:t>Operador Logístico </a:t>
          </a:r>
          <a:endParaRPr lang="es-CO" sz="1600" dirty="0"/>
        </a:p>
      </dgm:t>
    </dgm:pt>
    <dgm:pt modelId="{F5DCBB00-3552-4E06-841D-DF5EAC180F00}" type="parTrans" cxnId="{445D8187-03F0-46EF-8BF0-50CB95103A07}">
      <dgm:prSet/>
      <dgm:spPr/>
      <dgm:t>
        <a:bodyPr/>
        <a:lstStyle/>
        <a:p>
          <a:endParaRPr lang="es-CO" sz="1600"/>
        </a:p>
      </dgm:t>
    </dgm:pt>
    <dgm:pt modelId="{7A346617-46FB-42A9-A961-0D5FED463084}" type="sibTrans" cxnId="{445D8187-03F0-46EF-8BF0-50CB95103A07}">
      <dgm:prSet/>
      <dgm:spPr/>
      <dgm:t>
        <a:bodyPr/>
        <a:lstStyle/>
        <a:p>
          <a:endParaRPr lang="es-CO" sz="1600"/>
        </a:p>
      </dgm:t>
    </dgm:pt>
    <dgm:pt modelId="{507FCB43-AF32-4BA3-A1E7-3CDA785AD29F}" type="asst">
      <dgm:prSet phldrT="[Texto]" custT="1"/>
      <dgm:spPr/>
      <dgm:t>
        <a:bodyPr/>
        <a:lstStyle/>
        <a:p>
          <a:r>
            <a:rPr lang="es-CO" sz="1600" dirty="0" smtClean="0"/>
            <a:t>Coordinador Técnico </a:t>
          </a:r>
          <a:endParaRPr lang="es-CO" sz="1600" dirty="0"/>
        </a:p>
      </dgm:t>
    </dgm:pt>
    <dgm:pt modelId="{F2E3343B-E770-4328-BBEA-519E36C51CE8}" type="parTrans" cxnId="{58312C5C-36C1-49DE-8607-D66E60D005A7}">
      <dgm:prSet/>
      <dgm:spPr/>
      <dgm:t>
        <a:bodyPr/>
        <a:lstStyle/>
        <a:p>
          <a:endParaRPr lang="es-CO" sz="1600"/>
        </a:p>
      </dgm:t>
    </dgm:pt>
    <dgm:pt modelId="{B243C84C-2D96-4B44-A1BB-DC6FEB9BD128}" type="sibTrans" cxnId="{58312C5C-36C1-49DE-8607-D66E60D005A7}">
      <dgm:prSet/>
      <dgm:spPr/>
      <dgm:t>
        <a:bodyPr/>
        <a:lstStyle/>
        <a:p>
          <a:endParaRPr lang="es-CO" sz="1600"/>
        </a:p>
      </dgm:t>
    </dgm:pt>
    <dgm:pt modelId="{3E40BB0E-C3CD-42A0-868F-5BD2AAA77976}">
      <dgm:prSet phldrT="[Texto]" custT="1"/>
      <dgm:spPr/>
      <dgm:t>
        <a:bodyPr/>
        <a:lstStyle/>
        <a:p>
          <a:r>
            <a:rPr lang="es-CO" sz="1400" dirty="0" smtClean="0"/>
            <a:t>Profesional de seguimiento administrativo y financiero </a:t>
          </a:r>
          <a:endParaRPr lang="es-CO" sz="1400" dirty="0"/>
        </a:p>
      </dgm:t>
    </dgm:pt>
    <dgm:pt modelId="{E109E084-667F-4FC4-8A1F-7B565BF36543}" type="parTrans" cxnId="{4D40867A-49E4-480C-9951-15110EE3F140}">
      <dgm:prSet/>
      <dgm:spPr/>
      <dgm:t>
        <a:bodyPr/>
        <a:lstStyle/>
        <a:p>
          <a:endParaRPr lang="es-CO" sz="1600"/>
        </a:p>
      </dgm:t>
    </dgm:pt>
    <dgm:pt modelId="{874EF55B-E06F-44CB-87BD-C7552D7B1E98}" type="sibTrans" cxnId="{4D40867A-49E4-480C-9951-15110EE3F140}">
      <dgm:prSet/>
      <dgm:spPr/>
      <dgm:t>
        <a:bodyPr/>
        <a:lstStyle/>
        <a:p>
          <a:endParaRPr lang="es-CO" sz="1600"/>
        </a:p>
      </dgm:t>
    </dgm:pt>
    <dgm:pt modelId="{C58D9F48-5077-42AD-85F1-449DB21890A1}">
      <dgm:prSet phldrT="[Texto]" custT="1"/>
      <dgm:spPr/>
      <dgm:t>
        <a:bodyPr/>
        <a:lstStyle/>
        <a:p>
          <a:r>
            <a:rPr lang="es-CO" sz="1200" dirty="0" smtClean="0"/>
            <a:t>Profesional de apoyo Administrativo </a:t>
          </a:r>
          <a:endParaRPr lang="es-CO" sz="1200" dirty="0"/>
        </a:p>
      </dgm:t>
    </dgm:pt>
    <dgm:pt modelId="{5AB5FE66-0BB8-4855-AEAE-7A79FFD91E8E}" type="parTrans" cxnId="{A127DCA7-2965-4C36-A169-A5AA9BA3B93B}">
      <dgm:prSet/>
      <dgm:spPr/>
      <dgm:t>
        <a:bodyPr/>
        <a:lstStyle/>
        <a:p>
          <a:endParaRPr lang="es-CO" sz="1600"/>
        </a:p>
      </dgm:t>
    </dgm:pt>
    <dgm:pt modelId="{885200A8-BEA7-473B-B82E-116707645EC5}" type="sibTrans" cxnId="{A127DCA7-2965-4C36-A169-A5AA9BA3B93B}">
      <dgm:prSet/>
      <dgm:spPr/>
      <dgm:t>
        <a:bodyPr/>
        <a:lstStyle/>
        <a:p>
          <a:endParaRPr lang="es-CO" sz="1600"/>
        </a:p>
      </dgm:t>
    </dgm:pt>
    <dgm:pt modelId="{48AF7B28-FED6-4F0D-B91B-936BD6578A8B}">
      <dgm:prSet phldrT="[Texto]" custT="1"/>
      <dgm:spPr/>
      <dgm:t>
        <a:bodyPr/>
        <a:lstStyle/>
        <a:p>
          <a:r>
            <a:rPr lang="es-CO" sz="1400" dirty="0" smtClean="0"/>
            <a:t>Sistematización del proyecto</a:t>
          </a:r>
          <a:endParaRPr lang="es-CO" sz="1400" dirty="0"/>
        </a:p>
      </dgm:t>
    </dgm:pt>
    <dgm:pt modelId="{004BC297-D4C6-44F2-9067-C04469EC77AC}" type="parTrans" cxnId="{2C68F155-B76E-4FB4-B4C5-5A6DC681C1BB}">
      <dgm:prSet/>
      <dgm:spPr/>
      <dgm:t>
        <a:bodyPr/>
        <a:lstStyle/>
        <a:p>
          <a:endParaRPr lang="es-CO" sz="1600"/>
        </a:p>
      </dgm:t>
    </dgm:pt>
    <dgm:pt modelId="{711D03D2-EB5C-4D80-9242-B9686CE1D4F1}" type="sibTrans" cxnId="{2C68F155-B76E-4FB4-B4C5-5A6DC681C1BB}">
      <dgm:prSet/>
      <dgm:spPr/>
      <dgm:t>
        <a:bodyPr/>
        <a:lstStyle/>
        <a:p>
          <a:endParaRPr lang="es-CO" sz="1600"/>
        </a:p>
      </dgm:t>
    </dgm:pt>
    <dgm:pt modelId="{874CE89F-C128-4DCB-B2A8-423D9FC57BB5}">
      <dgm:prSet phldrT="[Texto]" custT="1"/>
      <dgm:spPr/>
      <dgm:t>
        <a:bodyPr/>
        <a:lstStyle/>
        <a:p>
          <a:r>
            <a:rPr lang="es-CO" sz="1400" dirty="0" smtClean="0"/>
            <a:t>Líder social proyecto  </a:t>
          </a:r>
          <a:r>
            <a:rPr lang="es-CO" sz="1200" b="1" dirty="0" smtClean="0">
              <a:solidFill>
                <a:srgbClr val="FFFF00"/>
              </a:solidFill>
            </a:rPr>
            <a:t>(Enlucimiento, ornamentación, avisos y tableros,  programa 2 y 3)</a:t>
          </a:r>
          <a:endParaRPr lang="es-CO" sz="1200" b="1" dirty="0">
            <a:solidFill>
              <a:srgbClr val="FFFF00"/>
            </a:solidFill>
          </a:endParaRPr>
        </a:p>
      </dgm:t>
    </dgm:pt>
    <dgm:pt modelId="{53BB73B0-166B-4BB2-ACAA-328151FD4C5D}" type="parTrans" cxnId="{B90DB788-D633-4BDE-804F-8BA3F63E7840}">
      <dgm:prSet/>
      <dgm:spPr/>
      <dgm:t>
        <a:bodyPr/>
        <a:lstStyle/>
        <a:p>
          <a:endParaRPr lang="es-CO" sz="1600"/>
        </a:p>
      </dgm:t>
    </dgm:pt>
    <dgm:pt modelId="{654872E6-3195-4619-8A3F-FB61B1858D22}" type="sibTrans" cxnId="{B90DB788-D633-4BDE-804F-8BA3F63E7840}">
      <dgm:prSet/>
      <dgm:spPr/>
      <dgm:t>
        <a:bodyPr/>
        <a:lstStyle/>
        <a:p>
          <a:endParaRPr lang="es-CO" sz="1600"/>
        </a:p>
      </dgm:t>
    </dgm:pt>
    <dgm:pt modelId="{80120F10-7197-4D6E-BBC7-E101AB3CAFDE}" type="pres">
      <dgm:prSet presAssocID="{390A7635-402D-4539-89CD-87AF9975672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1545C7E-A73D-4165-898C-DE7456009F20}" type="pres">
      <dgm:prSet presAssocID="{56CA2825-D810-4231-AB4A-8F46EA78EDD5}" presName="hierRoot1" presStyleCnt="0">
        <dgm:presLayoutVars>
          <dgm:hierBranch val="init"/>
        </dgm:presLayoutVars>
      </dgm:prSet>
      <dgm:spPr/>
    </dgm:pt>
    <dgm:pt modelId="{3EC1CDED-CE52-4F3A-B442-B89DAD699F8A}" type="pres">
      <dgm:prSet presAssocID="{56CA2825-D810-4231-AB4A-8F46EA78EDD5}" presName="rootComposite1" presStyleCnt="0"/>
      <dgm:spPr/>
    </dgm:pt>
    <dgm:pt modelId="{A245CD65-13CA-4AB2-BC72-FA8CABAA1146}" type="pres">
      <dgm:prSet presAssocID="{56CA2825-D810-4231-AB4A-8F46EA78EDD5}" presName="rootText1" presStyleLbl="node0" presStyleIdx="0" presStyleCnt="1" custScaleX="163308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1BF32AF-A2C7-40CF-82C0-EB1CEF7376F0}" type="pres">
      <dgm:prSet presAssocID="{56CA2825-D810-4231-AB4A-8F46EA78EDD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71A193F2-43C0-4784-BD67-8CD02638DF30}" type="pres">
      <dgm:prSet presAssocID="{56CA2825-D810-4231-AB4A-8F46EA78EDD5}" presName="hierChild2" presStyleCnt="0"/>
      <dgm:spPr/>
    </dgm:pt>
    <dgm:pt modelId="{898F3FD8-951B-464C-AFAB-09337B96E4B5}" type="pres">
      <dgm:prSet presAssocID="{E109E084-667F-4FC4-8A1F-7B565BF36543}" presName="Name64" presStyleLbl="parChTrans1D2" presStyleIdx="0" presStyleCnt="5"/>
      <dgm:spPr/>
      <dgm:t>
        <a:bodyPr/>
        <a:lstStyle/>
        <a:p>
          <a:endParaRPr lang="es-ES"/>
        </a:p>
      </dgm:t>
    </dgm:pt>
    <dgm:pt modelId="{E0544B9C-99CB-4BCF-B3CA-4D1E0F81BDB2}" type="pres">
      <dgm:prSet presAssocID="{3E40BB0E-C3CD-42A0-868F-5BD2AAA77976}" presName="hierRoot2" presStyleCnt="0">
        <dgm:presLayoutVars>
          <dgm:hierBranch val="init"/>
        </dgm:presLayoutVars>
      </dgm:prSet>
      <dgm:spPr/>
    </dgm:pt>
    <dgm:pt modelId="{3A05DCCC-AECE-4F7A-8E08-A38155BE1C3A}" type="pres">
      <dgm:prSet presAssocID="{3E40BB0E-C3CD-42A0-868F-5BD2AAA77976}" presName="rootComposite" presStyleCnt="0"/>
      <dgm:spPr/>
    </dgm:pt>
    <dgm:pt modelId="{4915CAD6-E369-4589-A700-E5F07B6CC390}" type="pres">
      <dgm:prSet presAssocID="{3E40BB0E-C3CD-42A0-868F-5BD2AAA77976}" presName="rootText" presStyleLbl="node2" presStyleIdx="0" presStyleCnt="4" custScaleX="370110" custScaleY="15000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FBE6EC40-4DC4-4C23-8DD3-1EAF3585D293}" type="pres">
      <dgm:prSet presAssocID="{3E40BB0E-C3CD-42A0-868F-5BD2AAA77976}" presName="rootConnector" presStyleLbl="node2" presStyleIdx="0" presStyleCnt="4"/>
      <dgm:spPr/>
      <dgm:t>
        <a:bodyPr/>
        <a:lstStyle/>
        <a:p>
          <a:endParaRPr lang="es-ES"/>
        </a:p>
      </dgm:t>
    </dgm:pt>
    <dgm:pt modelId="{1DB5EB37-321D-4034-B40B-2661B5E73BE7}" type="pres">
      <dgm:prSet presAssocID="{3E40BB0E-C3CD-42A0-868F-5BD2AAA77976}" presName="hierChild4" presStyleCnt="0"/>
      <dgm:spPr/>
    </dgm:pt>
    <dgm:pt modelId="{0183947B-E335-4A3D-B643-B902972FFE65}" type="pres">
      <dgm:prSet presAssocID="{3E40BB0E-C3CD-42A0-868F-5BD2AAA77976}" presName="hierChild5" presStyleCnt="0"/>
      <dgm:spPr/>
    </dgm:pt>
    <dgm:pt modelId="{BBE00ED2-94C7-4C35-98AF-7975BED7D139}" type="pres">
      <dgm:prSet presAssocID="{5AB5FE66-0BB8-4855-AEAE-7A79FFD91E8E}" presName="Name64" presStyleLbl="parChTrans1D2" presStyleIdx="1" presStyleCnt="5"/>
      <dgm:spPr/>
      <dgm:t>
        <a:bodyPr/>
        <a:lstStyle/>
        <a:p>
          <a:endParaRPr lang="es-ES"/>
        </a:p>
      </dgm:t>
    </dgm:pt>
    <dgm:pt modelId="{7B7EBFF8-5247-48AE-AE4C-071BA767B43B}" type="pres">
      <dgm:prSet presAssocID="{C58D9F48-5077-42AD-85F1-449DB21890A1}" presName="hierRoot2" presStyleCnt="0">
        <dgm:presLayoutVars>
          <dgm:hierBranch val="init"/>
        </dgm:presLayoutVars>
      </dgm:prSet>
      <dgm:spPr/>
    </dgm:pt>
    <dgm:pt modelId="{FF3D9464-9EBF-4A72-8F58-1CDD99F12A36}" type="pres">
      <dgm:prSet presAssocID="{C58D9F48-5077-42AD-85F1-449DB21890A1}" presName="rootComposite" presStyleCnt="0"/>
      <dgm:spPr/>
    </dgm:pt>
    <dgm:pt modelId="{EEB2ABA0-2B6A-4E3E-9CD3-2C713834C905}" type="pres">
      <dgm:prSet presAssocID="{C58D9F48-5077-42AD-85F1-449DB21890A1}" presName="rootText" presStyleLbl="node2" presStyleIdx="1" presStyleCnt="4" custScaleX="37011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CD16149-CCD2-46CF-BCCF-029A2546F067}" type="pres">
      <dgm:prSet presAssocID="{C58D9F48-5077-42AD-85F1-449DB21890A1}" presName="rootConnector" presStyleLbl="node2" presStyleIdx="1" presStyleCnt="4"/>
      <dgm:spPr/>
      <dgm:t>
        <a:bodyPr/>
        <a:lstStyle/>
        <a:p>
          <a:endParaRPr lang="es-ES"/>
        </a:p>
      </dgm:t>
    </dgm:pt>
    <dgm:pt modelId="{0075EB56-5283-4448-A0D3-3A0337FF39DE}" type="pres">
      <dgm:prSet presAssocID="{C58D9F48-5077-42AD-85F1-449DB21890A1}" presName="hierChild4" presStyleCnt="0"/>
      <dgm:spPr/>
    </dgm:pt>
    <dgm:pt modelId="{1EFB6A5D-FCCD-4B01-AA40-F89FE5966B42}" type="pres">
      <dgm:prSet presAssocID="{C58D9F48-5077-42AD-85F1-449DB21890A1}" presName="hierChild5" presStyleCnt="0"/>
      <dgm:spPr/>
    </dgm:pt>
    <dgm:pt modelId="{323039F3-B715-427D-BD97-4410A1301376}" type="pres">
      <dgm:prSet presAssocID="{004BC297-D4C6-44F2-9067-C04469EC77AC}" presName="Name64" presStyleLbl="parChTrans1D2" presStyleIdx="2" presStyleCnt="5"/>
      <dgm:spPr/>
      <dgm:t>
        <a:bodyPr/>
        <a:lstStyle/>
        <a:p>
          <a:endParaRPr lang="es-ES"/>
        </a:p>
      </dgm:t>
    </dgm:pt>
    <dgm:pt modelId="{08C477D1-60DF-4870-92CB-87DBD67791B4}" type="pres">
      <dgm:prSet presAssocID="{48AF7B28-FED6-4F0D-B91B-936BD6578A8B}" presName="hierRoot2" presStyleCnt="0">
        <dgm:presLayoutVars>
          <dgm:hierBranch val="init"/>
        </dgm:presLayoutVars>
      </dgm:prSet>
      <dgm:spPr/>
    </dgm:pt>
    <dgm:pt modelId="{806B9B19-81A0-4EA1-992C-DB1E9FBD2966}" type="pres">
      <dgm:prSet presAssocID="{48AF7B28-FED6-4F0D-B91B-936BD6578A8B}" presName="rootComposite" presStyleCnt="0"/>
      <dgm:spPr/>
    </dgm:pt>
    <dgm:pt modelId="{BE2F1321-8A27-451E-AF6D-F880ACE63A87}" type="pres">
      <dgm:prSet presAssocID="{48AF7B28-FED6-4F0D-B91B-936BD6578A8B}" presName="rootText" presStyleLbl="node2" presStyleIdx="2" presStyleCnt="4" custScaleX="3701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3537A5B-2954-4399-BAB5-FFA269F17D78}" type="pres">
      <dgm:prSet presAssocID="{48AF7B28-FED6-4F0D-B91B-936BD6578A8B}" presName="rootConnector" presStyleLbl="node2" presStyleIdx="2" presStyleCnt="4"/>
      <dgm:spPr/>
      <dgm:t>
        <a:bodyPr/>
        <a:lstStyle/>
        <a:p>
          <a:endParaRPr lang="es-ES"/>
        </a:p>
      </dgm:t>
    </dgm:pt>
    <dgm:pt modelId="{8CB23B3E-B9B9-4562-B978-F1E560BFA134}" type="pres">
      <dgm:prSet presAssocID="{48AF7B28-FED6-4F0D-B91B-936BD6578A8B}" presName="hierChild4" presStyleCnt="0"/>
      <dgm:spPr/>
    </dgm:pt>
    <dgm:pt modelId="{4069ABA8-3572-44BE-8B4B-F085C45C36C6}" type="pres">
      <dgm:prSet presAssocID="{48AF7B28-FED6-4F0D-B91B-936BD6578A8B}" presName="hierChild5" presStyleCnt="0"/>
      <dgm:spPr/>
    </dgm:pt>
    <dgm:pt modelId="{6E036C71-D5FA-4B53-BFBE-AB15E459FB30}" type="pres">
      <dgm:prSet presAssocID="{53BB73B0-166B-4BB2-ACAA-328151FD4C5D}" presName="Name64" presStyleLbl="parChTrans1D2" presStyleIdx="3" presStyleCnt="5"/>
      <dgm:spPr/>
      <dgm:t>
        <a:bodyPr/>
        <a:lstStyle/>
        <a:p>
          <a:endParaRPr lang="es-ES"/>
        </a:p>
      </dgm:t>
    </dgm:pt>
    <dgm:pt modelId="{4D60A823-B8BA-4C36-BF5F-F12A0DFCDB3D}" type="pres">
      <dgm:prSet presAssocID="{874CE89F-C128-4DCB-B2A8-423D9FC57BB5}" presName="hierRoot2" presStyleCnt="0">
        <dgm:presLayoutVars>
          <dgm:hierBranch val="init"/>
        </dgm:presLayoutVars>
      </dgm:prSet>
      <dgm:spPr/>
    </dgm:pt>
    <dgm:pt modelId="{E2FEEF43-DE8C-4452-B5B1-CB5C5EAA25D5}" type="pres">
      <dgm:prSet presAssocID="{874CE89F-C128-4DCB-B2A8-423D9FC57BB5}" presName="rootComposite" presStyleCnt="0"/>
      <dgm:spPr/>
    </dgm:pt>
    <dgm:pt modelId="{6E577B43-1CD7-49D5-8691-33B13B9542C8}" type="pres">
      <dgm:prSet presAssocID="{874CE89F-C128-4DCB-B2A8-423D9FC57BB5}" presName="rootText" presStyleLbl="node2" presStyleIdx="3" presStyleCnt="4" custScaleX="370110" custScaleY="16617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F1656D2-E3C5-4B2D-BAB5-A3FAB9381810}" type="pres">
      <dgm:prSet presAssocID="{874CE89F-C128-4DCB-B2A8-423D9FC57BB5}" presName="rootConnector" presStyleLbl="node2" presStyleIdx="3" presStyleCnt="4"/>
      <dgm:spPr/>
      <dgm:t>
        <a:bodyPr/>
        <a:lstStyle/>
        <a:p>
          <a:endParaRPr lang="es-ES"/>
        </a:p>
      </dgm:t>
    </dgm:pt>
    <dgm:pt modelId="{7870249F-5177-4DC3-BC03-BF62ACE93441}" type="pres">
      <dgm:prSet presAssocID="{874CE89F-C128-4DCB-B2A8-423D9FC57BB5}" presName="hierChild4" presStyleCnt="0"/>
      <dgm:spPr/>
    </dgm:pt>
    <dgm:pt modelId="{9430B9B0-D5BB-4BD5-BC75-FA8C776D5C6D}" type="pres">
      <dgm:prSet presAssocID="{874CE89F-C128-4DCB-B2A8-423D9FC57BB5}" presName="hierChild5" presStyleCnt="0"/>
      <dgm:spPr/>
    </dgm:pt>
    <dgm:pt modelId="{48A96275-E4CC-43A3-B11D-12F80C237C92}" type="pres">
      <dgm:prSet presAssocID="{56CA2825-D810-4231-AB4A-8F46EA78EDD5}" presName="hierChild3" presStyleCnt="0"/>
      <dgm:spPr/>
    </dgm:pt>
    <dgm:pt modelId="{E986D822-AFCA-4F9F-969C-E5AFCCE33507}" type="pres">
      <dgm:prSet presAssocID="{F2E3343B-E770-4328-BBEA-519E36C51CE8}" presName="Name115" presStyleLbl="parChTrans1D2" presStyleIdx="4" presStyleCnt="5"/>
      <dgm:spPr/>
      <dgm:t>
        <a:bodyPr/>
        <a:lstStyle/>
        <a:p>
          <a:endParaRPr lang="es-ES"/>
        </a:p>
      </dgm:t>
    </dgm:pt>
    <dgm:pt modelId="{C485AF6A-7AA3-4A5E-92E0-9F6D34ED2B32}" type="pres">
      <dgm:prSet presAssocID="{507FCB43-AF32-4BA3-A1E7-3CDA785AD29F}" presName="hierRoot3" presStyleCnt="0">
        <dgm:presLayoutVars>
          <dgm:hierBranch val="init"/>
        </dgm:presLayoutVars>
      </dgm:prSet>
      <dgm:spPr/>
    </dgm:pt>
    <dgm:pt modelId="{5DFBC91B-44CC-4DDB-B86E-5429B7EE7C11}" type="pres">
      <dgm:prSet presAssocID="{507FCB43-AF32-4BA3-A1E7-3CDA785AD29F}" presName="rootComposite3" presStyleCnt="0"/>
      <dgm:spPr/>
    </dgm:pt>
    <dgm:pt modelId="{1A71FEF2-73EE-41F8-A1A6-37ABF4DC1299}" type="pres">
      <dgm:prSet presAssocID="{507FCB43-AF32-4BA3-A1E7-3CDA785AD29F}" presName="rootText3" presStyleLbl="asst1" presStyleIdx="0" presStyleCnt="1" custScaleX="189029" custScaleY="19787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2EE1CED-4DE5-4C44-9D0C-5998EC816FDC}" type="pres">
      <dgm:prSet presAssocID="{507FCB43-AF32-4BA3-A1E7-3CDA785AD29F}" presName="rootConnector3" presStyleLbl="asst1" presStyleIdx="0" presStyleCnt="1"/>
      <dgm:spPr/>
      <dgm:t>
        <a:bodyPr/>
        <a:lstStyle/>
        <a:p>
          <a:endParaRPr lang="es-ES"/>
        </a:p>
      </dgm:t>
    </dgm:pt>
    <dgm:pt modelId="{8C4E957F-7BB9-4828-83B9-EF600F071E62}" type="pres">
      <dgm:prSet presAssocID="{507FCB43-AF32-4BA3-A1E7-3CDA785AD29F}" presName="hierChild6" presStyleCnt="0"/>
      <dgm:spPr/>
    </dgm:pt>
    <dgm:pt modelId="{71A160A6-FC3F-400B-BC1C-D041B4A90E17}" type="pres">
      <dgm:prSet presAssocID="{507FCB43-AF32-4BA3-A1E7-3CDA785AD29F}" presName="hierChild7" presStyleCnt="0"/>
      <dgm:spPr/>
    </dgm:pt>
  </dgm:ptLst>
  <dgm:cxnLst>
    <dgm:cxn modelId="{F26BFC58-E42C-4D1C-AE24-37CA1654EDAD}" type="presOf" srcId="{48AF7B28-FED6-4F0D-B91B-936BD6578A8B}" destId="{43537A5B-2954-4399-BAB5-FFA269F17D78}" srcOrd="1" destOrd="0" presId="urn:microsoft.com/office/officeart/2009/3/layout/HorizontalOrganizationChart"/>
    <dgm:cxn modelId="{71F18F01-1B81-49BD-9B78-B003D3BE2BA4}" type="presOf" srcId="{C58D9F48-5077-42AD-85F1-449DB21890A1}" destId="{ACD16149-CCD2-46CF-BCCF-029A2546F067}" srcOrd="1" destOrd="0" presId="urn:microsoft.com/office/officeart/2009/3/layout/HorizontalOrganizationChart"/>
    <dgm:cxn modelId="{E50BACF9-7C2E-4964-872A-21C0FCC2B727}" type="presOf" srcId="{390A7635-402D-4539-89CD-87AF99756724}" destId="{80120F10-7197-4D6E-BBC7-E101AB3CAFDE}" srcOrd="0" destOrd="0" presId="urn:microsoft.com/office/officeart/2009/3/layout/HorizontalOrganizationChart"/>
    <dgm:cxn modelId="{244D1803-9921-4C7D-8931-30164C74D165}" type="presOf" srcId="{56CA2825-D810-4231-AB4A-8F46EA78EDD5}" destId="{A245CD65-13CA-4AB2-BC72-FA8CABAA1146}" srcOrd="0" destOrd="0" presId="urn:microsoft.com/office/officeart/2009/3/layout/HorizontalOrganizationChart"/>
    <dgm:cxn modelId="{B90DB788-D633-4BDE-804F-8BA3F63E7840}" srcId="{56CA2825-D810-4231-AB4A-8F46EA78EDD5}" destId="{874CE89F-C128-4DCB-B2A8-423D9FC57BB5}" srcOrd="4" destOrd="0" parTransId="{53BB73B0-166B-4BB2-ACAA-328151FD4C5D}" sibTransId="{654872E6-3195-4619-8A3F-FB61B1858D22}"/>
    <dgm:cxn modelId="{4D40867A-49E4-480C-9951-15110EE3F140}" srcId="{56CA2825-D810-4231-AB4A-8F46EA78EDD5}" destId="{3E40BB0E-C3CD-42A0-868F-5BD2AAA77976}" srcOrd="1" destOrd="0" parTransId="{E109E084-667F-4FC4-8A1F-7B565BF36543}" sibTransId="{874EF55B-E06F-44CB-87BD-C7552D7B1E98}"/>
    <dgm:cxn modelId="{2C68F155-B76E-4FB4-B4C5-5A6DC681C1BB}" srcId="{56CA2825-D810-4231-AB4A-8F46EA78EDD5}" destId="{48AF7B28-FED6-4F0D-B91B-936BD6578A8B}" srcOrd="3" destOrd="0" parTransId="{004BC297-D4C6-44F2-9067-C04469EC77AC}" sibTransId="{711D03D2-EB5C-4D80-9242-B9686CE1D4F1}"/>
    <dgm:cxn modelId="{445D8187-03F0-46EF-8BF0-50CB95103A07}" srcId="{390A7635-402D-4539-89CD-87AF99756724}" destId="{56CA2825-D810-4231-AB4A-8F46EA78EDD5}" srcOrd="0" destOrd="0" parTransId="{F5DCBB00-3552-4E06-841D-DF5EAC180F00}" sibTransId="{7A346617-46FB-42A9-A961-0D5FED463084}"/>
    <dgm:cxn modelId="{FBA86178-1928-4730-B9AE-AB5E4D4BC36C}" type="presOf" srcId="{507FCB43-AF32-4BA3-A1E7-3CDA785AD29F}" destId="{1A71FEF2-73EE-41F8-A1A6-37ABF4DC1299}" srcOrd="0" destOrd="0" presId="urn:microsoft.com/office/officeart/2009/3/layout/HorizontalOrganizationChart"/>
    <dgm:cxn modelId="{81F32CA2-FB72-4F8C-9D05-960E9B3CB056}" type="presOf" srcId="{53BB73B0-166B-4BB2-ACAA-328151FD4C5D}" destId="{6E036C71-D5FA-4B53-BFBE-AB15E459FB30}" srcOrd="0" destOrd="0" presId="urn:microsoft.com/office/officeart/2009/3/layout/HorizontalOrganizationChart"/>
    <dgm:cxn modelId="{843988D3-5683-4316-8B50-C045B4EAF16D}" type="presOf" srcId="{5AB5FE66-0BB8-4855-AEAE-7A79FFD91E8E}" destId="{BBE00ED2-94C7-4C35-98AF-7975BED7D139}" srcOrd="0" destOrd="0" presId="urn:microsoft.com/office/officeart/2009/3/layout/HorizontalOrganizationChart"/>
    <dgm:cxn modelId="{83B9BEBF-C107-40BA-A6E6-F0426D7FBC91}" type="presOf" srcId="{48AF7B28-FED6-4F0D-B91B-936BD6578A8B}" destId="{BE2F1321-8A27-451E-AF6D-F880ACE63A87}" srcOrd="0" destOrd="0" presId="urn:microsoft.com/office/officeart/2009/3/layout/HorizontalOrganizationChart"/>
    <dgm:cxn modelId="{0366EA9C-9214-4F2E-9A57-02C625F3653D}" type="presOf" srcId="{3E40BB0E-C3CD-42A0-868F-5BD2AAA77976}" destId="{4915CAD6-E369-4589-A700-E5F07B6CC390}" srcOrd="0" destOrd="0" presId="urn:microsoft.com/office/officeart/2009/3/layout/HorizontalOrganizationChart"/>
    <dgm:cxn modelId="{1FBC702A-7E56-43D9-B374-7C924387F5C5}" type="presOf" srcId="{3E40BB0E-C3CD-42A0-868F-5BD2AAA77976}" destId="{FBE6EC40-4DC4-4C23-8DD3-1EAF3585D293}" srcOrd="1" destOrd="0" presId="urn:microsoft.com/office/officeart/2009/3/layout/HorizontalOrganizationChart"/>
    <dgm:cxn modelId="{CC4E49B6-97C9-414E-B188-CEB695976853}" type="presOf" srcId="{56CA2825-D810-4231-AB4A-8F46EA78EDD5}" destId="{A1BF32AF-A2C7-40CF-82C0-EB1CEF7376F0}" srcOrd="1" destOrd="0" presId="urn:microsoft.com/office/officeart/2009/3/layout/HorizontalOrganizationChart"/>
    <dgm:cxn modelId="{9E27BD6E-5EEA-46DE-9DA8-A445C95C59B8}" type="presOf" srcId="{507FCB43-AF32-4BA3-A1E7-3CDA785AD29F}" destId="{52EE1CED-4DE5-4C44-9D0C-5998EC816FDC}" srcOrd="1" destOrd="0" presId="urn:microsoft.com/office/officeart/2009/3/layout/HorizontalOrganizationChart"/>
    <dgm:cxn modelId="{A127DCA7-2965-4C36-A169-A5AA9BA3B93B}" srcId="{56CA2825-D810-4231-AB4A-8F46EA78EDD5}" destId="{C58D9F48-5077-42AD-85F1-449DB21890A1}" srcOrd="2" destOrd="0" parTransId="{5AB5FE66-0BB8-4855-AEAE-7A79FFD91E8E}" sibTransId="{885200A8-BEA7-473B-B82E-116707645EC5}"/>
    <dgm:cxn modelId="{8885A3ED-77A1-4FF7-A0D1-63343345EBED}" type="presOf" srcId="{874CE89F-C128-4DCB-B2A8-423D9FC57BB5}" destId="{6E577B43-1CD7-49D5-8691-33B13B9542C8}" srcOrd="0" destOrd="0" presId="urn:microsoft.com/office/officeart/2009/3/layout/HorizontalOrganizationChart"/>
    <dgm:cxn modelId="{79610EA7-5400-4DAA-BA47-2E6FE41767C2}" type="presOf" srcId="{E109E084-667F-4FC4-8A1F-7B565BF36543}" destId="{898F3FD8-951B-464C-AFAB-09337B96E4B5}" srcOrd="0" destOrd="0" presId="urn:microsoft.com/office/officeart/2009/3/layout/HorizontalOrganizationChart"/>
    <dgm:cxn modelId="{11A81096-C895-45A9-BAD7-16621146BBD7}" type="presOf" srcId="{F2E3343B-E770-4328-BBEA-519E36C51CE8}" destId="{E986D822-AFCA-4F9F-969C-E5AFCCE33507}" srcOrd="0" destOrd="0" presId="urn:microsoft.com/office/officeart/2009/3/layout/HorizontalOrganizationChart"/>
    <dgm:cxn modelId="{A72D4E9F-6ADE-4948-8BBF-9CA10C062EEB}" type="presOf" srcId="{C58D9F48-5077-42AD-85F1-449DB21890A1}" destId="{EEB2ABA0-2B6A-4E3E-9CD3-2C713834C905}" srcOrd="0" destOrd="0" presId="urn:microsoft.com/office/officeart/2009/3/layout/HorizontalOrganizationChart"/>
    <dgm:cxn modelId="{2BB3C4AC-11B5-427B-B12E-2584AC81AD21}" type="presOf" srcId="{874CE89F-C128-4DCB-B2A8-423D9FC57BB5}" destId="{5F1656D2-E3C5-4B2D-BAB5-A3FAB9381810}" srcOrd="1" destOrd="0" presId="urn:microsoft.com/office/officeart/2009/3/layout/HorizontalOrganizationChart"/>
    <dgm:cxn modelId="{D0882536-0B38-429E-8E6B-DDF0D99689CC}" type="presOf" srcId="{004BC297-D4C6-44F2-9067-C04469EC77AC}" destId="{323039F3-B715-427D-BD97-4410A1301376}" srcOrd="0" destOrd="0" presId="urn:microsoft.com/office/officeart/2009/3/layout/HorizontalOrganizationChart"/>
    <dgm:cxn modelId="{58312C5C-36C1-49DE-8607-D66E60D005A7}" srcId="{56CA2825-D810-4231-AB4A-8F46EA78EDD5}" destId="{507FCB43-AF32-4BA3-A1E7-3CDA785AD29F}" srcOrd="0" destOrd="0" parTransId="{F2E3343B-E770-4328-BBEA-519E36C51CE8}" sibTransId="{B243C84C-2D96-4B44-A1BB-DC6FEB9BD128}"/>
    <dgm:cxn modelId="{85AFA260-FD53-462A-80D8-582222253FD2}" type="presParOf" srcId="{80120F10-7197-4D6E-BBC7-E101AB3CAFDE}" destId="{E1545C7E-A73D-4165-898C-DE7456009F20}" srcOrd="0" destOrd="0" presId="urn:microsoft.com/office/officeart/2009/3/layout/HorizontalOrganizationChart"/>
    <dgm:cxn modelId="{3ADC9398-C13E-4A27-880B-A8380DEAADFC}" type="presParOf" srcId="{E1545C7E-A73D-4165-898C-DE7456009F20}" destId="{3EC1CDED-CE52-4F3A-B442-B89DAD699F8A}" srcOrd="0" destOrd="0" presId="urn:microsoft.com/office/officeart/2009/3/layout/HorizontalOrganizationChart"/>
    <dgm:cxn modelId="{B994F272-C6F1-4A7C-A2C0-9E2CC01CDDD5}" type="presParOf" srcId="{3EC1CDED-CE52-4F3A-B442-B89DAD699F8A}" destId="{A245CD65-13CA-4AB2-BC72-FA8CABAA1146}" srcOrd="0" destOrd="0" presId="urn:microsoft.com/office/officeart/2009/3/layout/HorizontalOrganizationChart"/>
    <dgm:cxn modelId="{27870755-2F40-4FBB-88F6-13EE1ABB672C}" type="presParOf" srcId="{3EC1CDED-CE52-4F3A-B442-B89DAD699F8A}" destId="{A1BF32AF-A2C7-40CF-82C0-EB1CEF7376F0}" srcOrd="1" destOrd="0" presId="urn:microsoft.com/office/officeart/2009/3/layout/HorizontalOrganizationChart"/>
    <dgm:cxn modelId="{474C21D5-F10A-4759-BD26-5062B219BE3E}" type="presParOf" srcId="{E1545C7E-A73D-4165-898C-DE7456009F20}" destId="{71A193F2-43C0-4784-BD67-8CD02638DF30}" srcOrd="1" destOrd="0" presId="urn:microsoft.com/office/officeart/2009/3/layout/HorizontalOrganizationChart"/>
    <dgm:cxn modelId="{1462B0DE-65A1-42B9-8170-EDE6D41C80A8}" type="presParOf" srcId="{71A193F2-43C0-4784-BD67-8CD02638DF30}" destId="{898F3FD8-951B-464C-AFAB-09337B96E4B5}" srcOrd="0" destOrd="0" presId="urn:microsoft.com/office/officeart/2009/3/layout/HorizontalOrganizationChart"/>
    <dgm:cxn modelId="{46B80D1F-1CED-462F-9E8D-C7DF96B20B9F}" type="presParOf" srcId="{71A193F2-43C0-4784-BD67-8CD02638DF30}" destId="{E0544B9C-99CB-4BCF-B3CA-4D1E0F81BDB2}" srcOrd="1" destOrd="0" presId="urn:microsoft.com/office/officeart/2009/3/layout/HorizontalOrganizationChart"/>
    <dgm:cxn modelId="{F0E4D87A-F3AE-4C88-BC68-4C05CC974C32}" type="presParOf" srcId="{E0544B9C-99CB-4BCF-B3CA-4D1E0F81BDB2}" destId="{3A05DCCC-AECE-4F7A-8E08-A38155BE1C3A}" srcOrd="0" destOrd="0" presId="urn:microsoft.com/office/officeart/2009/3/layout/HorizontalOrganizationChart"/>
    <dgm:cxn modelId="{7B6F2119-2DC7-4CB5-89F5-ACC5299F9DD8}" type="presParOf" srcId="{3A05DCCC-AECE-4F7A-8E08-A38155BE1C3A}" destId="{4915CAD6-E369-4589-A700-E5F07B6CC390}" srcOrd="0" destOrd="0" presId="urn:microsoft.com/office/officeart/2009/3/layout/HorizontalOrganizationChart"/>
    <dgm:cxn modelId="{1F2D4AD5-BDF5-4DBC-A7EF-724B72373DC6}" type="presParOf" srcId="{3A05DCCC-AECE-4F7A-8E08-A38155BE1C3A}" destId="{FBE6EC40-4DC4-4C23-8DD3-1EAF3585D293}" srcOrd="1" destOrd="0" presId="urn:microsoft.com/office/officeart/2009/3/layout/HorizontalOrganizationChart"/>
    <dgm:cxn modelId="{C0A15DD1-BEE7-44CA-A531-0A5FF6EE9239}" type="presParOf" srcId="{E0544B9C-99CB-4BCF-B3CA-4D1E0F81BDB2}" destId="{1DB5EB37-321D-4034-B40B-2661B5E73BE7}" srcOrd="1" destOrd="0" presId="urn:microsoft.com/office/officeart/2009/3/layout/HorizontalOrganizationChart"/>
    <dgm:cxn modelId="{FC63F663-D1B7-4D86-8A11-3D6D0B87E2BC}" type="presParOf" srcId="{E0544B9C-99CB-4BCF-B3CA-4D1E0F81BDB2}" destId="{0183947B-E335-4A3D-B643-B902972FFE65}" srcOrd="2" destOrd="0" presId="urn:microsoft.com/office/officeart/2009/3/layout/HorizontalOrganizationChart"/>
    <dgm:cxn modelId="{8A6AA15F-F4C1-4548-B113-EA076C5147AA}" type="presParOf" srcId="{71A193F2-43C0-4784-BD67-8CD02638DF30}" destId="{BBE00ED2-94C7-4C35-98AF-7975BED7D139}" srcOrd="2" destOrd="0" presId="urn:microsoft.com/office/officeart/2009/3/layout/HorizontalOrganizationChart"/>
    <dgm:cxn modelId="{372A45AB-62A5-4CD8-99F6-37D409CF7178}" type="presParOf" srcId="{71A193F2-43C0-4784-BD67-8CD02638DF30}" destId="{7B7EBFF8-5247-48AE-AE4C-071BA767B43B}" srcOrd="3" destOrd="0" presId="urn:microsoft.com/office/officeart/2009/3/layout/HorizontalOrganizationChart"/>
    <dgm:cxn modelId="{178CB87B-D897-4036-A3EB-554731443232}" type="presParOf" srcId="{7B7EBFF8-5247-48AE-AE4C-071BA767B43B}" destId="{FF3D9464-9EBF-4A72-8F58-1CDD99F12A36}" srcOrd="0" destOrd="0" presId="urn:microsoft.com/office/officeart/2009/3/layout/HorizontalOrganizationChart"/>
    <dgm:cxn modelId="{D1A85A81-ADC0-4BC1-AFD3-537DB9CB721E}" type="presParOf" srcId="{FF3D9464-9EBF-4A72-8F58-1CDD99F12A36}" destId="{EEB2ABA0-2B6A-4E3E-9CD3-2C713834C905}" srcOrd="0" destOrd="0" presId="urn:microsoft.com/office/officeart/2009/3/layout/HorizontalOrganizationChart"/>
    <dgm:cxn modelId="{B5D90E00-DB21-41D2-A6A5-4D0C8EF63957}" type="presParOf" srcId="{FF3D9464-9EBF-4A72-8F58-1CDD99F12A36}" destId="{ACD16149-CCD2-46CF-BCCF-029A2546F067}" srcOrd="1" destOrd="0" presId="urn:microsoft.com/office/officeart/2009/3/layout/HorizontalOrganizationChart"/>
    <dgm:cxn modelId="{BDF7CA89-9484-441D-98A8-3BB58526015C}" type="presParOf" srcId="{7B7EBFF8-5247-48AE-AE4C-071BA767B43B}" destId="{0075EB56-5283-4448-A0D3-3A0337FF39DE}" srcOrd="1" destOrd="0" presId="urn:microsoft.com/office/officeart/2009/3/layout/HorizontalOrganizationChart"/>
    <dgm:cxn modelId="{6E06C764-D6CC-437B-B551-B10A789CB00B}" type="presParOf" srcId="{7B7EBFF8-5247-48AE-AE4C-071BA767B43B}" destId="{1EFB6A5D-FCCD-4B01-AA40-F89FE5966B42}" srcOrd="2" destOrd="0" presId="urn:microsoft.com/office/officeart/2009/3/layout/HorizontalOrganizationChart"/>
    <dgm:cxn modelId="{EBBA2B87-99E4-4E60-8C0A-DA47E504DE9A}" type="presParOf" srcId="{71A193F2-43C0-4784-BD67-8CD02638DF30}" destId="{323039F3-B715-427D-BD97-4410A1301376}" srcOrd="4" destOrd="0" presId="urn:microsoft.com/office/officeart/2009/3/layout/HorizontalOrganizationChart"/>
    <dgm:cxn modelId="{2E31C4F8-ECCE-402E-B6F5-EC58C797A753}" type="presParOf" srcId="{71A193F2-43C0-4784-BD67-8CD02638DF30}" destId="{08C477D1-60DF-4870-92CB-87DBD67791B4}" srcOrd="5" destOrd="0" presId="urn:microsoft.com/office/officeart/2009/3/layout/HorizontalOrganizationChart"/>
    <dgm:cxn modelId="{28E4A056-9A93-4473-9B2B-333E05545846}" type="presParOf" srcId="{08C477D1-60DF-4870-92CB-87DBD67791B4}" destId="{806B9B19-81A0-4EA1-992C-DB1E9FBD2966}" srcOrd="0" destOrd="0" presId="urn:microsoft.com/office/officeart/2009/3/layout/HorizontalOrganizationChart"/>
    <dgm:cxn modelId="{849D0D29-C3AE-4989-A878-FAA9A6E86FAC}" type="presParOf" srcId="{806B9B19-81A0-4EA1-992C-DB1E9FBD2966}" destId="{BE2F1321-8A27-451E-AF6D-F880ACE63A87}" srcOrd="0" destOrd="0" presId="urn:microsoft.com/office/officeart/2009/3/layout/HorizontalOrganizationChart"/>
    <dgm:cxn modelId="{07AAE7F9-F0ED-4439-9B4F-6203C1F91654}" type="presParOf" srcId="{806B9B19-81A0-4EA1-992C-DB1E9FBD2966}" destId="{43537A5B-2954-4399-BAB5-FFA269F17D78}" srcOrd="1" destOrd="0" presId="urn:microsoft.com/office/officeart/2009/3/layout/HorizontalOrganizationChart"/>
    <dgm:cxn modelId="{6570598A-D547-4DD9-94DE-489BF38194F1}" type="presParOf" srcId="{08C477D1-60DF-4870-92CB-87DBD67791B4}" destId="{8CB23B3E-B9B9-4562-B978-F1E560BFA134}" srcOrd="1" destOrd="0" presId="urn:microsoft.com/office/officeart/2009/3/layout/HorizontalOrganizationChart"/>
    <dgm:cxn modelId="{50429918-5291-4A81-BB63-D9B7F979C1DC}" type="presParOf" srcId="{08C477D1-60DF-4870-92CB-87DBD67791B4}" destId="{4069ABA8-3572-44BE-8B4B-F085C45C36C6}" srcOrd="2" destOrd="0" presId="urn:microsoft.com/office/officeart/2009/3/layout/HorizontalOrganizationChart"/>
    <dgm:cxn modelId="{B9F49170-8EAE-44F6-B9AD-E17ED2706197}" type="presParOf" srcId="{71A193F2-43C0-4784-BD67-8CD02638DF30}" destId="{6E036C71-D5FA-4B53-BFBE-AB15E459FB30}" srcOrd="6" destOrd="0" presId="urn:microsoft.com/office/officeart/2009/3/layout/HorizontalOrganizationChart"/>
    <dgm:cxn modelId="{CB2CD867-3DA5-46A0-9279-9E070B16D693}" type="presParOf" srcId="{71A193F2-43C0-4784-BD67-8CD02638DF30}" destId="{4D60A823-B8BA-4C36-BF5F-F12A0DFCDB3D}" srcOrd="7" destOrd="0" presId="urn:microsoft.com/office/officeart/2009/3/layout/HorizontalOrganizationChart"/>
    <dgm:cxn modelId="{C7B4840F-6803-43BB-9680-2C9FE9EF3125}" type="presParOf" srcId="{4D60A823-B8BA-4C36-BF5F-F12A0DFCDB3D}" destId="{E2FEEF43-DE8C-4452-B5B1-CB5C5EAA25D5}" srcOrd="0" destOrd="0" presId="urn:microsoft.com/office/officeart/2009/3/layout/HorizontalOrganizationChart"/>
    <dgm:cxn modelId="{5D4E91DA-61D0-4F9D-B428-107D65AB718A}" type="presParOf" srcId="{E2FEEF43-DE8C-4452-B5B1-CB5C5EAA25D5}" destId="{6E577B43-1CD7-49D5-8691-33B13B9542C8}" srcOrd="0" destOrd="0" presId="urn:microsoft.com/office/officeart/2009/3/layout/HorizontalOrganizationChart"/>
    <dgm:cxn modelId="{3E37EC58-32A8-469D-94A0-E44B1CA12B49}" type="presParOf" srcId="{E2FEEF43-DE8C-4452-B5B1-CB5C5EAA25D5}" destId="{5F1656D2-E3C5-4B2D-BAB5-A3FAB9381810}" srcOrd="1" destOrd="0" presId="urn:microsoft.com/office/officeart/2009/3/layout/HorizontalOrganizationChart"/>
    <dgm:cxn modelId="{2143A1F5-E9A5-4B0F-A507-3EB30E3069C2}" type="presParOf" srcId="{4D60A823-B8BA-4C36-BF5F-F12A0DFCDB3D}" destId="{7870249F-5177-4DC3-BC03-BF62ACE93441}" srcOrd="1" destOrd="0" presId="urn:microsoft.com/office/officeart/2009/3/layout/HorizontalOrganizationChart"/>
    <dgm:cxn modelId="{A7120EFA-F6F5-4B74-9B06-50D120EACE47}" type="presParOf" srcId="{4D60A823-B8BA-4C36-BF5F-F12A0DFCDB3D}" destId="{9430B9B0-D5BB-4BD5-BC75-FA8C776D5C6D}" srcOrd="2" destOrd="0" presId="urn:microsoft.com/office/officeart/2009/3/layout/HorizontalOrganizationChart"/>
    <dgm:cxn modelId="{34B63205-510D-4AA8-928A-828DC48002B9}" type="presParOf" srcId="{E1545C7E-A73D-4165-898C-DE7456009F20}" destId="{48A96275-E4CC-43A3-B11D-12F80C237C92}" srcOrd="2" destOrd="0" presId="urn:microsoft.com/office/officeart/2009/3/layout/HorizontalOrganizationChart"/>
    <dgm:cxn modelId="{D3635D51-D52F-4995-85E8-226909CC3FE4}" type="presParOf" srcId="{48A96275-E4CC-43A3-B11D-12F80C237C92}" destId="{E986D822-AFCA-4F9F-969C-E5AFCCE33507}" srcOrd="0" destOrd="0" presId="urn:microsoft.com/office/officeart/2009/3/layout/HorizontalOrganizationChart"/>
    <dgm:cxn modelId="{03B621AF-9067-4362-B956-55FE94D37984}" type="presParOf" srcId="{48A96275-E4CC-43A3-B11D-12F80C237C92}" destId="{C485AF6A-7AA3-4A5E-92E0-9F6D34ED2B32}" srcOrd="1" destOrd="0" presId="urn:microsoft.com/office/officeart/2009/3/layout/HorizontalOrganizationChart"/>
    <dgm:cxn modelId="{C297CE65-39C9-4A17-A024-A4CD27394796}" type="presParOf" srcId="{C485AF6A-7AA3-4A5E-92E0-9F6D34ED2B32}" destId="{5DFBC91B-44CC-4DDB-B86E-5429B7EE7C11}" srcOrd="0" destOrd="0" presId="urn:microsoft.com/office/officeart/2009/3/layout/HorizontalOrganizationChart"/>
    <dgm:cxn modelId="{3360E1CC-C883-471D-9CED-7154AA980CD4}" type="presParOf" srcId="{5DFBC91B-44CC-4DDB-B86E-5429B7EE7C11}" destId="{1A71FEF2-73EE-41F8-A1A6-37ABF4DC1299}" srcOrd="0" destOrd="0" presId="urn:microsoft.com/office/officeart/2009/3/layout/HorizontalOrganizationChart"/>
    <dgm:cxn modelId="{DA68EDAA-47A4-4D1D-826B-AC1ED329B4B2}" type="presParOf" srcId="{5DFBC91B-44CC-4DDB-B86E-5429B7EE7C11}" destId="{52EE1CED-4DE5-4C44-9D0C-5998EC816FDC}" srcOrd="1" destOrd="0" presId="urn:microsoft.com/office/officeart/2009/3/layout/HorizontalOrganizationChart"/>
    <dgm:cxn modelId="{B76A78F6-D3A2-4687-A585-4E6E891D2022}" type="presParOf" srcId="{C485AF6A-7AA3-4A5E-92E0-9F6D34ED2B32}" destId="{8C4E957F-7BB9-4828-83B9-EF600F071E62}" srcOrd="1" destOrd="0" presId="urn:microsoft.com/office/officeart/2009/3/layout/HorizontalOrganizationChart"/>
    <dgm:cxn modelId="{48BD5A60-C30C-4413-9C01-F5A1D7A05D3E}" type="presParOf" srcId="{C485AF6A-7AA3-4A5E-92E0-9F6D34ED2B32}" destId="{71A160A6-FC3F-400B-BC1C-D041B4A90E1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86D822-AFCA-4F9F-969C-E5AFCCE33507}">
      <dsp:nvSpPr>
        <dsp:cNvPr id="0" name=""/>
        <dsp:cNvSpPr/>
      </dsp:nvSpPr>
      <dsp:spPr>
        <a:xfrm>
          <a:off x="1887496" y="920178"/>
          <a:ext cx="121217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11878"/>
              </a:moveTo>
              <a:lnTo>
                <a:pt x="1212178" y="111878"/>
              </a:lnTo>
              <a:lnTo>
                <a:pt x="1212178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036C71-D5FA-4B53-BFBE-AB15E459FB30}">
      <dsp:nvSpPr>
        <dsp:cNvPr id="0" name=""/>
        <dsp:cNvSpPr/>
      </dsp:nvSpPr>
      <dsp:spPr>
        <a:xfrm>
          <a:off x="1887496" y="1032057"/>
          <a:ext cx="2424356" cy="763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8502" y="0"/>
              </a:lnTo>
              <a:lnTo>
                <a:pt x="2318502" y="763477"/>
              </a:lnTo>
              <a:lnTo>
                <a:pt x="2424356" y="7634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3039F3-B715-427D-BD97-4410A1301376}">
      <dsp:nvSpPr>
        <dsp:cNvPr id="0" name=""/>
        <dsp:cNvSpPr/>
      </dsp:nvSpPr>
      <dsp:spPr>
        <a:xfrm>
          <a:off x="1887496" y="1032057"/>
          <a:ext cx="2424356" cy="201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8502" y="0"/>
              </a:lnTo>
              <a:lnTo>
                <a:pt x="2318502" y="201485"/>
              </a:lnTo>
              <a:lnTo>
                <a:pt x="2424356" y="2014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00ED2-94C7-4C35-98AF-7975BED7D139}">
      <dsp:nvSpPr>
        <dsp:cNvPr id="0" name=""/>
        <dsp:cNvSpPr/>
      </dsp:nvSpPr>
      <dsp:spPr>
        <a:xfrm>
          <a:off x="1887496" y="778372"/>
          <a:ext cx="2424356" cy="253684"/>
        </a:xfrm>
        <a:custGeom>
          <a:avLst/>
          <a:gdLst/>
          <a:ahLst/>
          <a:cxnLst/>
          <a:rect l="0" t="0" r="0" b="0"/>
          <a:pathLst>
            <a:path>
              <a:moveTo>
                <a:pt x="0" y="253684"/>
              </a:moveTo>
              <a:lnTo>
                <a:pt x="2318502" y="253684"/>
              </a:lnTo>
              <a:lnTo>
                <a:pt x="2318502" y="0"/>
              </a:lnTo>
              <a:lnTo>
                <a:pt x="242435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F3FD8-951B-464C-AFAB-09337B96E4B5}">
      <dsp:nvSpPr>
        <dsp:cNvPr id="0" name=""/>
        <dsp:cNvSpPr/>
      </dsp:nvSpPr>
      <dsp:spPr>
        <a:xfrm>
          <a:off x="1887496" y="242480"/>
          <a:ext cx="2424356" cy="789577"/>
        </a:xfrm>
        <a:custGeom>
          <a:avLst/>
          <a:gdLst/>
          <a:ahLst/>
          <a:cxnLst/>
          <a:rect l="0" t="0" r="0" b="0"/>
          <a:pathLst>
            <a:path>
              <a:moveTo>
                <a:pt x="0" y="789577"/>
              </a:moveTo>
              <a:lnTo>
                <a:pt x="2318502" y="789577"/>
              </a:lnTo>
              <a:lnTo>
                <a:pt x="2318502" y="0"/>
              </a:lnTo>
              <a:lnTo>
                <a:pt x="242435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45CD65-13CA-4AB2-BC72-FA8CABAA1146}">
      <dsp:nvSpPr>
        <dsp:cNvPr id="0" name=""/>
        <dsp:cNvSpPr/>
      </dsp:nvSpPr>
      <dsp:spPr>
        <a:xfrm>
          <a:off x="158821" y="870630"/>
          <a:ext cx="1728675" cy="3228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Operador Logístico </a:t>
          </a:r>
          <a:endParaRPr lang="es-CO" sz="1600" kern="1200" dirty="0"/>
        </a:p>
      </dsp:txBody>
      <dsp:txXfrm>
        <a:off x="158821" y="870630"/>
        <a:ext cx="1728675" cy="322853"/>
      </dsp:txXfrm>
    </dsp:sp>
    <dsp:sp modelId="{4915CAD6-E369-4589-A700-E5F07B6CC390}">
      <dsp:nvSpPr>
        <dsp:cNvPr id="0" name=""/>
        <dsp:cNvSpPr/>
      </dsp:nvSpPr>
      <dsp:spPr>
        <a:xfrm>
          <a:off x="4311852" y="331"/>
          <a:ext cx="3917750" cy="484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Profesional de seguimiento administrativo y financiero </a:t>
          </a:r>
          <a:endParaRPr lang="es-CO" sz="1400" kern="1200" dirty="0"/>
        </a:p>
      </dsp:txBody>
      <dsp:txXfrm>
        <a:off x="4311852" y="331"/>
        <a:ext cx="3917750" cy="484296"/>
      </dsp:txXfrm>
    </dsp:sp>
    <dsp:sp modelId="{EEB2ABA0-2B6A-4E3E-9CD3-2C713834C905}">
      <dsp:nvSpPr>
        <dsp:cNvPr id="0" name=""/>
        <dsp:cNvSpPr/>
      </dsp:nvSpPr>
      <dsp:spPr>
        <a:xfrm>
          <a:off x="4311852" y="616945"/>
          <a:ext cx="3917750" cy="3228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Profesional de apoyo Administrativo </a:t>
          </a:r>
          <a:endParaRPr lang="es-CO" sz="1200" kern="1200" dirty="0"/>
        </a:p>
      </dsp:txBody>
      <dsp:txXfrm>
        <a:off x="4311852" y="616945"/>
        <a:ext cx="3917750" cy="322853"/>
      </dsp:txXfrm>
    </dsp:sp>
    <dsp:sp modelId="{BE2F1321-8A27-451E-AF6D-F880ACE63A87}">
      <dsp:nvSpPr>
        <dsp:cNvPr id="0" name=""/>
        <dsp:cNvSpPr/>
      </dsp:nvSpPr>
      <dsp:spPr>
        <a:xfrm>
          <a:off x="4311852" y="1072116"/>
          <a:ext cx="3917750" cy="3228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Sistematización del proyecto</a:t>
          </a:r>
          <a:endParaRPr lang="es-CO" sz="1400" kern="1200" dirty="0"/>
        </a:p>
      </dsp:txBody>
      <dsp:txXfrm>
        <a:off x="4311852" y="1072116"/>
        <a:ext cx="3917750" cy="322853"/>
      </dsp:txXfrm>
    </dsp:sp>
    <dsp:sp modelId="{6E577B43-1CD7-49D5-8691-33B13B9542C8}">
      <dsp:nvSpPr>
        <dsp:cNvPr id="0" name=""/>
        <dsp:cNvSpPr/>
      </dsp:nvSpPr>
      <dsp:spPr>
        <a:xfrm>
          <a:off x="4311852" y="1527287"/>
          <a:ext cx="3917750" cy="536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Líder social proyecto  </a:t>
          </a:r>
          <a:r>
            <a:rPr lang="es-CO" sz="1200" b="1" kern="1200" dirty="0" smtClean="0">
              <a:solidFill>
                <a:srgbClr val="FFFF00"/>
              </a:solidFill>
            </a:rPr>
            <a:t>(Enlucimiento, ornamentación, avisos y tableros,  programa 2 y 3)</a:t>
          </a:r>
          <a:endParaRPr lang="es-CO" sz="1200" b="1" kern="1200" dirty="0">
            <a:solidFill>
              <a:srgbClr val="FFFF00"/>
            </a:solidFill>
          </a:endParaRPr>
        </a:p>
      </dsp:txBody>
      <dsp:txXfrm>
        <a:off x="4311852" y="1527287"/>
        <a:ext cx="3917750" cy="536495"/>
      </dsp:txXfrm>
    </dsp:sp>
    <dsp:sp modelId="{1A71FEF2-73EE-41F8-A1A6-37ABF4DC1299}">
      <dsp:nvSpPr>
        <dsp:cNvPr id="0" name=""/>
        <dsp:cNvSpPr/>
      </dsp:nvSpPr>
      <dsp:spPr>
        <a:xfrm>
          <a:off x="2099203" y="327055"/>
          <a:ext cx="2000941" cy="6388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Coordinador Técnico </a:t>
          </a:r>
          <a:endParaRPr lang="es-CO" sz="1600" kern="1200" dirty="0"/>
        </a:p>
      </dsp:txBody>
      <dsp:txXfrm>
        <a:off x="2099203" y="327055"/>
        <a:ext cx="2000941" cy="638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77488-50F9-4D4B-8E1E-F065D081D95B}" type="datetimeFigureOut">
              <a:rPr lang="es-CO" smtClean="0"/>
              <a:t>16/08/2018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4497C-0C91-4BAD-8882-94C496B8DF0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495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4497C-0C91-4BAD-8882-94C496B8DF09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416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2276" y="1845116"/>
            <a:ext cx="7052461" cy="12731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44552" y="3365755"/>
            <a:ext cx="5807909" cy="15178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6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3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9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6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2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9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A36AB9-4B35-4A56-BB9A-28E819E5FAEF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BF266-52B0-4B07-88BB-86EA2031383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4190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7435ED-593A-4B4B-9286-966C9491A0A5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98810-DD8F-4AF0-A722-74A6B8AAC4E7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5791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015335" y="237858"/>
            <a:ext cx="1866828" cy="50678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14851" y="237858"/>
            <a:ext cx="5462200" cy="506788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C33AD4-A4BC-431D-9BF8-F271D25108EA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8BC8BA-7346-48DF-968C-D0F3DBA03EA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863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99E40C-32EC-43B5-90BC-EDC6CB1455BA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BB2A0E-5B5E-4E7D-845E-DB922F26B42C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9944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5407" y="3816722"/>
            <a:ext cx="7052461" cy="1179664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55407" y="2517442"/>
            <a:ext cx="7052461" cy="129928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65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30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96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61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3271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92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4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523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DDC79-D389-4C8E-B62B-95163BE6A813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C7567-A7AE-4534-A40C-6A9940B81E6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81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14851" y="1385899"/>
            <a:ext cx="3664514" cy="391984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17648" y="1385899"/>
            <a:ext cx="3664514" cy="391984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5231F-F103-4117-99E9-F1BBB31E4656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A40A3C-BE5E-44CD-B65D-E194B9A534E3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884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14851" y="1329529"/>
            <a:ext cx="3665955" cy="5540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542" indent="0">
              <a:buNone/>
              <a:defRPr sz="1800" b="1"/>
            </a:lvl2pPr>
            <a:lvl3pPr marL="813084" indent="0">
              <a:buNone/>
              <a:defRPr sz="1600" b="1"/>
            </a:lvl3pPr>
            <a:lvl4pPr marL="1219627" indent="0">
              <a:buNone/>
              <a:defRPr sz="1400" b="1"/>
            </a:lvl4pPr>
            <a:lvl5pPr marL="1626169" indent="0">
              <a:buNone/>
              <a:defRPr sz="1400" b="1"/>
            </a:lvl5pPr>
            <a:lvl6pPr marL="2032711" indent="0">
              <a:buNone/>
              <a:defRPr sz="1400" b="1"/>
            </a:lvl6pPr>
            <a:lvl7pPr marL="2439253" indent="0">
              <a:buNone/>
              <a:defRPr sz="1400" b="1"/>
            </a:lvl7pPr>
            <a:lvl8pPr marL="2845796" indent="0">
              <a:buNone/>
              <a:defRPr sz="1400" b="1"/>
            </a:lvl8pPr>
            <a:lvl9pPr marL="3252338" indent="0">
              <a:buNone/>
              <a:defRPr sz="1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4851" y="1883613"/>
            <a:ext cx="3665955" cy="342212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214768" y="1329529"/>
            <a:ext cx="3667395" cy="5540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542" indent="0">
              <a:buNone/>
              <a:defRPr sz="1800" b="1"/>
            </a:lvl2pPr>
            <a:lvl3pPr marL="813084" indent="0">
              <a:buNone/>
              <a:defRPr sz="1600" b="1"/>
            </a:lvl3pPr>
            <a:lvl4pPr marL="1219627" indent="0">
              <a:buNone/>
              <a:defRPr sz="1400" b="1"/>
            </a:lvl4pPr>
            <a:lvl5pPr marL="1626169" indent="0">
              <a:buNone/>
              <a:defRPr sz="1400" b="1"/>
            </a:lvl5pPr>
            <a:lvl6pPr marL="2032711" indent="0">
              <a:buNone/>
              <a:defRPr sz="1400" b="1"/>
            </a:lvl6pPr>
            <a:lvl7pPr marL="2439253" indent="0">
              <a:buNone/>
              <a:defRPr sz="1400" b="1"/>
            </a:lvl7pPr>
            <a:lvl8pPr marL="2845796" indent="0">
              <a:buNone/>
              <a:defRPr sz="1400" b="1"/>
            </a:lvl8pPr>
            <a:lvl9pPr marL="3252338" indent="0">
              <a:buNone/>
              <a:defRPr sz="1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214768" y="1883613"/>
            <a:ext cx="3667395" cy="342212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CDC3A-3549-49E5-8E7F-986007F334D4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BCEC4-4038-4189-AC9F-539A93DAB57D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229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3655B8-D85A-4F8E-9DD8-C04432651ED9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D13089-1517-4D4F-B75D-3D0EC57F921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7163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56D854-DE0C-40A9-9382-3B50A832C699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7A71D-CAC2-46C1-9D84-3362DE4D182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6763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4851" y="236483"/>
            <a:ext cx="2729660" cy="100642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43902" y="236483"/>
            <a:ext cx="4638261" cy="506925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14851" y="1242910"/>
            <a:ext cx="2729660" cy="4062829"/>
          </a:xfrm>
        </p:spPr>
        <p:txBody>
          <a:bodyPr/>
          <a:lstStyle>
            <a:lvl1pPr marL="0" indent="0">
              <a:buNone/>
              <a:defRPr sz="1200"/>
            </a:lvl1pPr>
            <a:lvl2pPr marL="406542" indent="0">
              <a:buNone/>
              <a:defRPr sz="1100"/>
            </a:lvl2pPr>
            <a:lvl3pPr marL="813084" indent="0">
              <a:buNone/>
              <a:defRPr sz="900"/>
            </a:lvl3pPr>
            <a:lvl4pPr marL="1219627" indent="0">
              <a:buNone/>
              <a:defRPr sz="800"/>
            </a:lvl4pPr>
            <a:lvl5pPr marL="1626169" indent="0">
              <a:buNone/>
              <a:defRPr sz="800"/>
            </a:lvl5pPr>
            <a:lvl6pPr marL="2032711" indent="0">
              <a:buNone/>
              <a:defRPr sz="800"/>
            </a:lvl6pPr>
            <a:lvl7pPr marL="2439253" indent="0">
              <a:buNone/>
              <a:defRPr sz="800"/>
            </a:lvl7pPr>
            <a:lvl8pPr marL="2845796" indent="0">
              <a:buNone/>
              <a:defRPr sz="800"/>
            </a:lvl8pPr>
            <a:lvl9pPr marL="3252338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A7DC3-E7E4-4CF5-ADDB-93750FD5A5D3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A0214-7677-4C37-AD24-13CBF6E8FAB9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36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6273" y="4157697"/>
            <a:ext cx="4978208" cy="49084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626273" y="530711"/>
            <a:ext cx="4978208" cy="3563740"/>
          </a:xfrm>
        </p:spPr>
        <p:txBody>
          <a:bodyPr lIns="81308" tIns="40654" rIns="81308" bIns="40654" rtlCol="0">
            <a:normAutofit/>
          </a:bodyPr>
          <a:lstStyle>
            <a:lvl1pPr marL="0" indent="0">
              <a:buNone/>
              <a:defRPr sz="2800"/>
            </a:lvl1pPr>
            <a:lvl2pPr marL="406542" indent="0">
              <a:buNone/>
              <a:defRPr sz="2500"/>
            </a:lvl2pPr>
            <a:lvl3pPr marL="813084" indent="0">
              <a:buNone/>
              <a:defRPr sz="2100"/>
            </a:lvl3pPr>
            <a:lvl4pPr marL="1219627" indent="0">
              <a:buNone/>
              <a:defRPr sz="1800"/>
            </a:lvl4pPr>
            <a:lvl5pPr marL="1626169" indent="0">
              <a:buNone/>
              <a:defRPr sz="1800"/>
            </a:lvl5pPr>
            <a:lvl6pPr marL="2032711" indent="0">
              <a:buNone/>
              <a:defRPr sz="1800"/>
            </a:lvl6pPr>
            <a:lvl7pPr marL="2439253" indent="0">
              <a:buNone/>
              <a:defRPr sz="1800"/>
            </a:lvl7pPr>
            <a:lvl8pPr marL="2845796" indent="0">
              <a:buNone/>
              <a:defRPr sz="1800"/>
            </a:lvl8pPr>
            <a:lvl9pPr marL="3252338" indent="0">
              <a:buNone/>
              <a:defRPr sz="1800"/>
            </a:lvl9pPr>
          </a:lstStyle>
          <a:p>
            <a:pPr lvl="0"/>
            <a:endParaRPr lang="es-CO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26273" y="4648536"/>
            <a:ext cx="4978208" cy="697074"/>
          </a:xfrm>
        </p:spPr>
        <p:txBody>
          <a:bodyPr/>
          <a:lstStyle>
            <a:lvl1pPr marL="0" indent="0">
              <a:buNone/>
              <a:defRPr sz="1200"/>
            </a:lvl1pPr>
            <a:lvl2pPr marL="406542" indent="0">
              <a:buNone/>
              <a:defRPr sz="1100"/>
            </a:lvl2pPr>
            <a:lvl3pPr marL="813084" indent="0">
              <a:buNone/>
              <a:defRPr sz="900"/>
            </a:lvl3pPr>
            <a:lvl4pPr marL="1219627" indent="0">
              <a:buNone/>
              <a:defRPr sz="800"/>
            </a:lvl4pPr>
            <a:lvl5pPr marL="1626169" indent="0">
              <a:buNone/>
              <a:defRPr sz="800"/>
            </a:lvl5pPr>
            <a:lvl6pPr marL="2032711" indent="0">
              <a:buNone/>
              <a:defRPr sz="800"/>
            </a:lvl6pPr>
            <a:lvl7pPr marL="2439253" indent="0">
              <a:buNone/>
              <a:defRPr sz="800"/>
            </a:lvl7pPr>
            <a:lvl8pPr marL="2845796" indent="0">
              <a:buNone/>
              <a:defRPr sz="800"/>
            </a:lvl8pPr>
            <a:lvl9pPr marL="3252338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DF707-770C-41F1-A5FC-401151B6EBDC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C49C7F-2CF7-4096-8263-03B94034E18C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3168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uario UTP\Desktop\Imagen1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20" rIns="91439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Clic para editar título</a:t>
            </a:r>
            <a:endParaRPr lang="es-CO" alt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39" tIns="45720" rIns="91439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AC372AAA-9621-4501-BCE4-13700E49D0E5}" type="datetimeFigureOut">
              <a:rPr lang="es-CO" altLang="es-CO"/>
              <a:pPr/>
              <a:t>16/08/2018</a:t>
            </a:fld>
            <a:endParaRPr lang="es-CO" alt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39" tIns="45720" rIns="91439" bIns="45720" numCol="1" anchor="ctr" anchorCtr="0" compatLnSpc="1">
            <a:prstTxWarp prst="textNoShape">
              <a:avLst/>
            </a:prstTxWarp>
          </a:bodyPr>
          <a:lstStyle>
            <a:lvl1pPr algn="ctr" defTabSz="914720"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39" tIns="45720" rIns="91439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E0FC4C14-0E4A-45CE-80DB-3C4D7680ABAB}" type="slidenum">
              <a:rPr lang="es-CO" altLang="es-CO"/>
              <a:pPr/>
              <a:t>‹Nº›</a:t>
            </a:fld>
            <a:endParaRPr lang="es-CO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s-CO" altLang="es-CO" sz="2400" kern="1200" smtClean="0">
          <a:solidFill>
            <a:schemeClr val="accent1">
              <a:lumMod val="50000"/>
            </a:schemeClr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5pPr>
      <a:lvl6pPr marL="406542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13084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19627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26169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235982" indent="-203271" algn="l" defTabSz="8130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2525" indent="-203271" algn="l" defTabSz="8130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49067" indent="-203271" algn="l" defTabSz="8130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55609" indent="-203271" algn="l" defTabSz="8130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542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3084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627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6169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711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9253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5796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2338" algn="l" defTabSz="8130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uario UTP\Desktop\Image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196752"/>
            <a:ext cx="4392488" cy="484166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87624" y="26064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a typeface="Calibri" panose="020F0502020204030204" pitchFamily="34" charset="0"/>
              </a:rPr>
              <a:t>“IMPLEMENTACIÓN DE UNA RUTA TURÍSTICA EN EL CENTRO-OCCIDENTE DEL DEPARTAMENTO DE RISARALDA”</a:t>
            </a: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223175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Conector recto de flecha 73"/>
          <p:cNvCxnSpPr/>
          <p:nvPr/>
        </p:nvCxnSpPr>
        <p:spPr>
          <a:xfrm>
            <a:off x="3555701" y="2492895"/>
            <a:ext cx="0" cy="1918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Rectángulo 62"/>
          <p:cNvSpPr/>
          <p:nvPr/>
        </p:nvSpPr>
        <p:spPr>
          <a:xfrm>
            <a:off x="0" y="6183488"/>
            <a:ext cx="9144000" cy="67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Rectángulo redondeado 41"/>
          <p:cNvSpPr/>
          <p:nvPr/>
        </p:nvSpPr>
        <p:spPr>
          <a:xfrm>
            <a:off x="13405" y="5227103"/>
            <a:ext cx="999308" cy="58464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700" b="1" dirty="0"/>
              <a:t>Actividad 1: Enlucimiento de 4523 fachadas dentro de la ruta turística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9544"/>
            <a:ext cx="8229600" cy="432048"/>
          </a:xfrm>
        </p:spPr>
        <p:txBody>
          <a:bodyPr/>
          <a:lstStyle/>
          <a:p>
            <a:r>
              <a:rPr lang="es-CO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Organizacional del Proyecto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25960" y="614176"/>
            <a:ext cx="6912768" cy="2337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Supervisión del Proyecto – Universidad Nacional de Manizales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125960" y="867192"/>
            <a:ext cx="6912768" cy="2590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Ordenación del Gasto - Luis Fernando Gaviria Trujillo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25960" y="1141609"/>
            <a:ext cx="6912768" cy="2590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Director de Proyecto – Francisco Antonio Uribe Gómez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50754892"/>
              </p:ext>
            </p:extLst>
          </p:nvPr>
        </p:nvGraphicFramePr>
        <p:xfrm>
          <a:off x="457200" y="1628800"/>
          <a:ext cx="8388424" cy="2064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8" name="Conector recto 17"/>
          <p:cNvCxnSpPr/>
          <p:nvPr/>
        </p:nvCxnSpPr>
        <p:spPr>
          <a:xfrm>
            <a:off x="665434" y="4077072"/>
            <a:ext cx="808303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tángulo redondeado 31"/>
          <p:cNvSpPr/>
          <p:nvPr/>
        </p:nvSpPr>
        <p:spPr>
          <a:xfrm>
            <a:off x="102093" y="4411203"/>
            <a:ext cx="1949627" cy="5588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Programa 1. Embellecimiento Paisajístico </a:t>
            </a:r>
          </a:p>
        </p:txBody>
      </p:sp>
      <p:sp>
        <p:nvSpPr>
          <p:cNvPr id="33" name="Rectángulo redondeado 32"/>
          <p:cNvSpPr/>
          <p:nvPr/>
        </p:nvSpPr>
        <p:spPr>
          <a:xfrm>
            <a:off x="2172376" y="4411203"/>
            <a:ext cx="4703879" cy="5588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Programa 2: Productos y experiencias turísticas del paisaje cultural cafetero para Risaralda </a:t>
            </a:r>
            <a:endParaRPr lang="es-CO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ángulo redondeado 33"/>
          <p:cNvSpPr/>
          <p:nvPr/>
        </p:nvSpPr>
        <p:spPr>
          <a:xfrm>
            <a:off x="6948264" y="4411203"/>
            <a:ext cx="2132289" cy="5588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Programa 3: Fortalecimiento empresarial de los servicios al turista</a:t>
            </a:r>
            <a:endParaRPr lang="es-CO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87918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Carmen Elisa Vanegas</a:t>
            </a:r>
            <a:endParaRPr lang="es-CO" sz="1000" b="1" dirty="0"/>
          </a:p>
        </p:txBody>
      </p:sp>
      <p:sp>
        <p:nvSpPr>
          <p:cNvPr id="43" name="Rectángulo redondeado 42"/>
          <p:cNvSpPr/>
          <p:nvPr/>
        </p:nvSpPr>
        <p:spPr>
          <a:xfrm>
            <a:off x="1172707" y="5227103"/>
            <a:ext cx="999308" cy="58464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2: Fortalecimiento a la ornamentación y paisajismo de los 11 municipios beneficiarios</a:t>
            </a:r>
            <a:endParaRPr lang="es-CO" sz="600" b="1" dirty="0"/>
          </a:p>
        </p:txBody>
      </p:sp>
      <p:sp>
        <p:nvSpPr>
          <p:cNvPr id="47" name="Rectángulo 46"/>
          <p:cNvSpPr/>
          <p:nvPr/>
        </p:nvSpPr>
        <p:spPr>
          <a:xfrm>
            <a:off x="1172707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Jorge Hugo Garcia</a:t>
            </a:r>
            <a:endParaRPr lang="es-CO" sz="1000" b="1" dirty="0"/>
          </a:p>
        </p:txBody>
      </p:sp>
      <p:sp>
        <p:nvSpPr>
          <p:cNvPr id="48" name="Rectángulo redondeado 47"/>
          <p:cNvSpPr/>
          <p:nvPr/>
        </p:nvSpPr>
        <p:spPr>
          <a:xfrm>
            <a:off x="2490401" y="5227103"/>
            <a:ext cx="937114" cy="68410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4: Fortalecimiento de la oferta turística diferenciada en </a:t>
            </a:r>
            <a:r>
              <a:rPr lang="es-ES" sz="600" b="1" dirty="0" smtClean="0"/>
              <a:t>los 11 municipios </a:t>
            </a:r>
            <a:endParaRPr lang="es-CO" sz="600" b="1" dirty="0"/>
          </a:p>
        </p:txBody>
      </p:sp>
      <p:sp>
        <p:nvSpPr>
          <p:cNvPr id="49" name="Rectángulo redondeado 48"/>
          <p:cNvSpPr/>
          <p:nvPr/>
        </p:nvSpPr>
        <p:spPr>
          <a:xfrm>
            <a:off x="4798862" y="5227103"/>
            <a:ext cx="831903" cy="6993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6: </a:t>
            </a:r>
            <a:r>
              <a:rPr lang="es-ES" sz="600" b="1" dirty="0" smtClean="0"/>
              <a:t>Fortalecimiento </a:t>
            </a:r>
            <a:r>
              <a:rPr lang="es-ES" sz="600" b="1" dirty="0"/>
              <a:t>de  construcción de capacidades para la atención al turista con calidad  </a:t>
            </a:r>
            <a:endParaRPr lang="es-CO" sz="600" b="1" dirty="0"/>
          </a:p>
        </p:txBody>
      </p:sp>
      <p:sp>
        <p:nvSpPr>
          <p:cNvPr id="51" name="Rectángulo redondeado 50"/>
          <p:cNvSpPr/>
          <p:nvPr/>
        </p:nvSpPr>
        <p:spPr>
          <a:xfrm>
            <a:off x="3542870" y="5227103"/>
            <a:ext cx="1159302" cy="6916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5: Fortalecimiento a la producción de actividades culturales, </a:t>
            </a:r>
            <a:r>
              <a:rPr lang="es-ES" sz="600" b="1" dirty="0" smtClean="0"/>
              <a:t>artísticas </a:t>
            </a:r>
            <a:r>
              <a:rPr lang="es-ES" sz="600" b="1" dirty="0"/>
              <a:t>y/o creativas que visibilizan y hacen tangible la cultura cafetera generadora de turismo.</a:t>
            </a:r>
            <a:endParaRPr lang="es-CO" sz="600" b="1" dirty="0"/>
          </a:p>
        </p:txBody>
      </p:sp>
      <p:sp>
        <p:nvSpPr>
          <p:cNvPr id="52" name="Rectángulo redondeado 51"/>
          <p:cNvSpPr/>
          <p:nvPr/>
        </p:nvSpPr>
        <p:spPr>
          <a:xfrm>
            <a:off x="8160923" y="5227103"/>
            <a:ext cx="919269" cy="7321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9: Fortalecimiento de los productos turísticos del paisaje cultural Cafetero para el Departamento de Risaralda</a:t>
            </a:r>
            <a:endParaRPr lang="es-CO" sz="600" b="1" dirty="0"/>
          </a:p>
        </p:txBody>
      </p:sp>
      <p:sp>
        <p:nvSpPr>
          <p:cNvPr id="53" name="Rectángulo redondeado 52"/>
          <p:cNvSpPr/>
          <p:nvPr/>
        </p:nvSpPr>
        <p:spPr>
          <a:xfrm>
            <a:off x="7001620" y="5227103"/>
            <a:ext cx="1070307" cy="9279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00" b="1" dirty="0"/>
              <a:t>Actividad 8: Fortalecimiento técnico- comercial a establecimientos con productos y servicios con alto potencial de venta al turista, como son productos bandera artesanal, </a:t>
            </a:r>
            <a:r>
              <a:rPr lang="es-ES" sz="400" b="1" dirty="0" smtClean="0"/>
              <a:t>agroindustrial, gastronómico </a:t>
            </a:r>
            <a:r>
              <a:rPr lang="es-ES" sz="400" b="1" dirty="0"/>
              <a:t>y cafés especiales , promoviendo la creación de productos diferenciados talleres y concurso para la creación del plato, bebida y postre típico, incentivando Los saberes culinarios o la gastronomía, representados fundamentalmente por el tipo de </a:t>
            </a:r>
            <a:r>
              <a:rPr lang="es-ES" sz="400" b="1" dirty="0" smtClean="0"/>
              <a:t>comida</a:t>
            </a:r>
            <a:endParaRPr lang="es-CO" sz="400" b="1" dirty="0"/>
          </a:p>
        </p:txBody>
      </p:sp>
      <p:sp>
        <p:nvSpPr>
          <p:cNvPr id="54" name="Rectángulo redondeado 53"/>
          <p:cNvSpPr/>
          <p:nvPr/>
        </p:nvSpPr>
        <p:spPr>
          <a:xfrm>
            <a:off x="5719761" y="5227103"/>
            <a:ext cx="1004673" cy="6734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600" b="1" dirty="0"/>
              <a:t>Actividad 7: Capacitación de 80 interpretes del patrimonio (</a:t>
            </a:r>
            <a:r>
              <a:rPr lang="es-ES" sz="600" b="1" dirty="0" err="1"/>
              <a:t>Storytelling</a:t>
            </a:r>
            <a:r>
              <a:rPr lang="es-ES" sz="600" b="1" dirty="0"/>
              <a:t>) en los municipios.</a:t>
            </a:r>
            <a:endParaRPr lang="es-CO" sz="600" b="1" dirty="0"/>
          </a:p>
        </p:txBody>
      </p:sp>
      <p:sp>
        <p:nvSpPr>
          <p:cNvPr id="57" name="Rectángulo 56"/>
          <p:cNvSpPr/>
          <p:nvPr/>
        </p:nvSpPr>
        <p:spPr>
          <a:xfrm>
            <a:off x="2514564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Harold Hernández </a:t>
            </a:r>
            <a:endParaRPr lang="es-CO" sz="1000" b="1" dirty="0"/>
          </a:p>
        </p:txBody>
      </p:sp>
      <p:sp>
        <p:nvSpPr>
          <p:cNvPr id="58" name="Rectángulo 57"/>
          <p:cNvSpPr/>
          <p:nvPr/>
        </p:nvSpPr>
        <p:spPr>
          <a:xfrm>
            <a:off x="3599353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Manuel Tiberio Flórez</a:t>
            </a:r>
            <a:endParaRPr lang="es-CO" sz="1000" b="1" dirty="0"/>
          </a:p>
        </p:txBody>
      </p:sp>
      <p:sp>
        <p:nvSpPr>
          <p:cNvPr id="59" name="Rectángulo 58"/>
          <p:cNvSpPr/>
          <p:nvPr/>
        </p:nvSpPr>
        <p:spPr>
          <a:xfrm>
            <a:off x="4723859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Sandra Gómez</a:t>
            </a:r>
            <a:endParaRPr lang="es-CO" sz="1000" b="1" dirty="0"/>
          </a:p>
        </p:txBody>
      </p:sp>
      <p:sp>
        <p:nvSpPr>
          <p:cNvPr id="60" name="Rectángulo 59"/>
          <p:cNvSpPr/>
          <p:nvPr/>
        </p:nvSpPr>
        <p:spPr>
          <a:xfrm>
            <a:off x="5808648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Andrés Rivera</a:t>
            </a:r>
            <a:endParaRPr lang="es-CO" sz="1000" b="1" dirty="0"/>
          </a:p>
        </p:txBody>
      </p:sp>
      <p:sp>
        <p:nvSpPr>
          <p:cNvPr id="61" name="Rectángulo 60"/>
          <p:cNvSpPr/>
          <p:nvPr/>
        </p:nvSpPr>
        <p:spPr>
          <a:xfrm>
            <a:off x="7076134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 smtClean="0"/>
              <a:t>Juan Camilo Rivera</a:t>
            </a:r>
            <a:endParaRPr lang="es-CO" sz="1000" b="1" dirty="0"/>
          </a:p>
        </p:txBody>
      </p:sp>
      <p:sp>
        <p:nvSpPr>
          <p:cNvPr id="62" name="Rectángulo 61"/>
          <p:cNvSpPr/>
          <p:nvPr/>
        </p:nvSpPr>
        <p:spPr>
          <a:xfrm>
            <a:off x="8160923" y="6324916"/>
            <a:ext cx="924023" cy="4164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/>
              <a:t>Manuel Tiberio Flórez</a:t>
            </a:r>
          </a:p>
        </p:txBody>
      </p:sp>
      <p:cxnSp>
        <p:nvCxnSpPr>
          <p:cNvPr id="77" name="Conector recto de flecha 76"/>
          <p:cNvCxnSpPr/>
          <p:nvPr/>
        </p:nvCxnSpPr>
        <p:spPr>
          <a:xfrm>
            <a:off x="683568" y="4077072"/>
            <a:ext cx="0" cy="334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/>
          <p:cNvCxnSpPr/>
          <p:nvPr/>
        </p:nvCxnSpPr>
        <p:spPr>
          <a:xfrm>
            <a:off x="8742227" y="4077071"/>
            <a:ext cx="0" cy="3341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de flecha 80"/>
          <p:cNvCxnSpPr/>
          <p:nvPr/>
        </p:nvCxnSpPr>
        <p:spPr>
          <a:xfrm>
            <a:off x="513059" y="4970086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de flecha 83"/>
          <p:cNvCxnSpPr/>
          <p:nvPr/>
        </p:nvCxnSpPr>
        <p:spPr>
          <a:xfrm>
            <a:off x="1634718" y="4961726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de flecha 84"/>
          <p:cNvCxnSpPr/>
          <p:nvPr/>
        </p:nvCxnSpPr>
        <p:spPr>
          <a:xfrm>
            <a:off x="2957632" y="4970086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de flecha 85"/>
          <p:cNvCxnSpPr/>
          <p:nvPr/>
        </p:nvCxnSpPr>
        <p:spPr>
          <a:xfrm>
            <a:off x="4079291" y="4961726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de flecha 86"/>
          <p:cNvCxnSpPr/>
          <p:nvPr/>
        </p:nvCxnSpPr>
        <p:spPr>
          <a:xfrm>
            <a:off x="5119177" y="4967742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de flecha 87"/>
          <p:cNvCxnSpPr/>
          <p:nvPr/>
        </p:nvCxnSpPr>
        <p:spPr>
          <a:xfrm>
            <a:off x="6240836" y="4959382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de flecha 88"/>
          <p:cNvCxnSpPr/>
          <p:nvPr/>
        </p:nvCxnSpPr>
        <p:spPr>
          <a:xfrm>
            <a:off x="7531436" y="4966218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de flecha 89"/>
          <p:cNvCxnSpPr/>
          <p:nvPr/>
        </p:nvCxnSpPr>
        <p:spPr>
          <a:xfrm>
            <a:off x="8674497" y="4967537"/>
            <a:ext cx="5337" cy="257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de flecha 90"/>
          <p:cNvCxnSpPr>
            <a:stCxn id="42" idx="2"/>
          </p:cNvCxnSpPr>
          <p:nvPr/>
        </p:nvCxnSpPr>
        <p:spPr>
          <a:xfrm>
            <a:off x="513059" y="5811752"/>
            <a:ext cx="17640" cy="5275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cto de flecha 91"/>
          <p:cNvCxnSpPr>
            <a:stCxn id="43" idx="2"/>
          </p:cNvCxnSpPr>
          <p:nvPr/>
        </p:nvCxnSpPr>
        <p:spPr>
          <a:xfrm flipH="1">
            <a:off x="1652359" y="5811752"/>
            <a:ext cx="20002" cy="5192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/>
          <p:cNvCxnSpPr>
            <a:stCxn id="48" idx="2"/>
          </p:cNvCxnSpPr>
          <p:nvPr/>
        </p:nvCxnSpPr>
        <p:spPr>
          <a:xfrm>
            <a:off x="2958958" y="5911208"/>
            <a:ext cx="16314" cy="428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de flecha 93"/>
          <p:cNvCxnSpPr>
            <a:stCxn id="51" idx="2"/>
          </p:cNvCxnSpPr>
          <p:nvPr/>
        </p:nvCxnSpPr>
        <p:spPr>
          <a:xfrm>
            <a:off x="4122521" y="5918734"/>
            <a:ext cx="2709" cy="3717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7" name="Conector recto de flecha 96"/>
          <p:cNvCxnSpPr>
            <a:stCxn id="53" idx="2"/>
          </p:cNvCxnSpPr>
          <p:nvPr/>
        </p:nvCxnSpPr>
        <p:spPr>
          <a:xfrm>
            <a:off x="7536774" y="6155062"/>
            <a:ext cx="12302" cy="180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de flecha 122"/>
          <p:cNvCxnSpPr>
            <a:endCxn id="59" idx="0"/>
          </p:cNvCxnSpPr>
          <p:nvPr/>
        </p:nvCxnSpPr>
        <p:spPr>
          <a:xfrm flipH="1">
            <a:off x="5185871" y="5909830"/>
            <a:ext cx="2577" cy="4150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cto de flecha 129"/>
          <p:cNvCxnSpPr>
            <a:stCxn id="52" idx="2"/>
            <a:endCxn id="62" idx="0"/>
          </p:cNvCxnSpPr>
          <p:nvPr/>
        </p:nvCxnSpPr>
        <p:spPr>
          <a:xfrm>
            <a:off x="8620558" y="5959229"/>
            <a:ext cx="2377" cy="365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cto de flecha 131"/>
          <p:cNvCxnSpPr/>
          <p:nvPr/>
        </p:nvCxnSpPr>
        <p:spPr>
          <a:xfrm flipH="1">
            <a:off x="6243351" y="5894928"/>
            <a:ext cx="2577" cy="4150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3" name="Rectángulo 132"/>
          <p:cNvSpPr/>
          <p:nvPr/>
        </p:nvSpPr>
        <p:spPr>
          <a:xfrm>
            <a:off x="3131840" y="2484535"/>
            <a:ext cx="1391536" cy="22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Jorge Iván Orozco</a:t>
            </a:r>
            <a:endParaRPr lang="es-CO" sz="1100" dirty="0"/>
          </a:p>
        </p:txBody>
      </p:sp>
      <p:sp>
        <p:nvSpPr>
          <p:cNvPr id="134" name="Rectángulo 133"/>
          <p:cNvSpPr/>
          <p:nvPr/>
        </p:nvSpPr>
        <p:spPr>
          <a:xfrm>
            <a:off x="7690692" y="1946728"/>
            <a:ext cx="1344771" cy="22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Viviana Marcela Carmona</a:t>
            </a:r>
            <a:endParaRPr lang="es-CO" sz="900" dirty="0"/>
          </a:p>
        </p:txBody>
      </p:sp>
      <p:sp>
        <p:nvSpPr>
          <p:cNvPr id="135" name="Rectángulo 134"/>
          <p:cNvSpPr/>
          <p:nvPr/>
        </p:nvSpPr>
        <p:spPr>
          <a:xfrm>
            <a:off x="7703703" y="2429616"/>
            <a:ext cx="1344771" cy="22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Javier Zapata</a:t>
            </a:r>
            <a:endParaRPr lang="es-CO" sz="900" dirty="0"/>
          </a:p>
        </p:txBody>
      </p:sp>
      <p:sp>
        <p:nvSpPr>
          <p:cNvPr id="136" name="Rectángulo 135"/>
          <p:cNvSpPr/>
          <p:nvPr/>
        </p:nvSpPr>
        <p:spPr>
          <a:xfrm>
            <a:off x="7690692" y="2923383"/>
            <a:ext cx="1344771" cy="22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Por definir </a:t>
            </a:r>
            <a:endParaRPr lang="es-CO" sz="900" dirty="0"/>
          </a:p>
        </p:txBody>
      </p:sp>
      <p:sp>
        <p:nvSpPr>
          <p:cNvPr id="137" name="Rectángulo 136"/>
          <p:cNvSpPr/>
          <p:nvPr/>
        </p:nvSpPr>
        <p:spPr>
          <a:xfrm>
            <a:off x="7677680" y="3660619"/>
            <a:ext cx="1370794" cy="22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Diana Rodríguez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4038892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7278" y="116632"/>
            <a:ext cx="8229600" cy="732299"/>
          </a:xfrm>
        </p:spPr>
        <p:txBody>
          <a:bodyPr/>
          <a:lstStyle/>
          <a:p>
            <a:r>
              <a:rPr lang="es-CO" sz="4000" b="1" dirty="0">
                <a:solidFill>
                  <a:schemeClr val="tx2"/>
                </a:solidFill>
                <a:latin typeface="Maiandra GD" panose="020E0502030308020204" pitchFamily="34" charset="0"/>
                <a:cs typeface="+mn-cs"/>
              </a:rPr>
              <a:t>Vinculación 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860032" y="1052978"/>
            <a:ext cx="4032448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latin typeface="Maiandra GD" panose="020E0502030308020204" pitchFamily="34" charset="0"/>
              </a:rPr>
              <a:t>Personal de planta o transitorio UTP</a:t>
            </a:r>
            <a:endParaRPr lang="es-CO" sz="2800" b="1" dirty="0">
              <a:latin typeface="Maiandra GD" panose="020E0502030308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30942" y="1060449"/>
            <a:ext cx="3096344" cy="10081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latin typeface="Maiandra GD" panose="020E0502030308020204" pitchFamily="34" charset="0"/>
              </a:rPr>
              <a:t>Contratistas UTP</a:t>
            </a:r>
            <a:endParaRPr lang="es-CO" sz="2800" b="1" dirty="0">
              <a:latin typeface="Maiandra GD" panose="020E0502030308020204" pitchFamily="34" charset="0"/>
            </a:endParaRPr>
          </a:p>
        </p:txBody>
      </p:sp>
      <p:sp>
        <p:nvSpPr>
          <p:cNvPr id="9" name="Flecha abajo 8"/>
          <p:cNvSpPr/>
          <p:nvPr/>
        </p:nvSpPr>
        <p:spPr>
          <a:xfrm>
            <a:off x="6578646" y="2069202"/>
            <a:ext cx="1080120" cy="6480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Flecha abajo 9"/>
          <p:cNvSpPr/>
          <p:nvPr/>
        </p:nvSpPr>
        <p:spPr>
          <a:xfrm>
            <a:off x="1691680" y="2069202"/>
            <a:ext cx="1080120" cy="64807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redondeado 2"/>
          <p:cNvSpPr/>
          <p:nvPr/>
        </p:nvSpPr>
        <p:spPr>
          <a:xfrm>
            <a:off x="827584" y="2717274"/>
            <a:ext cx="2808312" cy="93610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latin typeface="Maiandra GD" panose="020E0502030308020204" pitchFamily="34" charset="0"/>
              </a:rPr>
              <a:t>Orden de servicios </a:t>
            </a:r>
            <a:endParaRPr lang="es-CO" sz="2800" b="1" dirty="0">
              <a:latin typeface="Maiandra GD" panose="020E050203030802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5714550" y="2725386"/>
            <a:ext cx="2808312" cy="93610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latin typeface="Maiandra GD" panose="020E0502030308020204" pitchFamily="34" charset="0"/>
              </a:rPr>
              <a:t>Resolución Acuerdo 21</a:t>
            </a:r>
            <a:endParaRPr lang="es-CO" sz="2800" b="1" dirty="0">
              <a:latin typeface="Maiandra GD" panose="020E0502030308020204" pitchFamily="34" charset="0"/>
            </a:endParaRPr>
          </a:p>
        </p:txBody>
      </p:sp>
      <p:sp>
        <p:nvSpPr>
          <p:cNvPr id="4" name="Flecha izquierda, derecha y arriba 3"/>
          <p:cNvSpPr/>
          <p:nvPr/>
        </p:nvSpPr>
        <p:spPr>
          <a:xfrm rot="10800000">
            <a:off x="2080728" y="4401115"/>
            <a:ext cx="4896544" cy="936104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Rectángulo redondeado 13"/>
          <p:cNvSpPr/>
          <p:nvPr/>
        </p:nvSpPr>
        <p:spPr>
          <a:xfrm>
            <a:off x="2483768" y="5373216"/>
            <a:ext cx="4346906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latin typeface="Maiandra GD" panose="020E0502030308020204" pitchFamily="34" charset="0"/>
              </a:rPr>
              <a:t>Presentar informes para pago de manera mensual </a:t>
            </a:r>
            <a:endParaRPr lang="es-CO" sz="2800" b="1" dirty="0">
              <a:latin typeface="Maiandra GD" panose="020E0502030308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439792" y="2068561"/>
            <a:ext cx="201622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Catedrático</a:t>
            </a:r>
            <a:endParaRPr lang="es-CO" dirty="0"/>
          </a:p>
        </p:txBody>
      </p:sp>
      <p:cxnSp>
        <p:nvCxnSpPr>
          <p:cNvPr id="11" name="Conector recto de flecha 10"/>
          <p:cNvCxnSpPr/>
          <p:nvPr/>
        </p:nvCxnSpPr>
        <p:spPr>
          <a:xfrm flipH="1">
            <a:off x="3660261" y="2441590"/>
            <a:ext cx="843328" cy="6350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4657221" y="2436072"/>
            <a:ext cx="1053732" cy="6331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1406166" y="3701287"/>
            <a:ext cx="165114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/>
              <a:t>Por el tiempo que dure la intervención de la actividad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156176" y="3649017"/>
            <a:ext cx="21681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/>
              <a:t>Por el tiempo que este vinculado con la Universidad sea transitorio o catedrático</a:t>
            </a:r>
          </a:p>
        </p:txBody>
      </p:sp>
    </p:spTree>
    <p:extLst>
      <p:ext uri="{BB962C8B-B14F-4D97-AF65-F5344CB8AC3E}">
        <p14:creationId xmlns:p14="http://schemas.microsoft.com/office/powerpoint/2010/main" val="20696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2074"/>
          </a:xfrm>
        </p:spPr>
        <p:txBody>
          <a:bodyPr/>
          <a:lstStyle/>
          <a:p>
            <a:r>
              <a:rPr lang="es-CO" dirty="0" smtClean="0"/>
              <a:t>	Consideraciones Generales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597098"/>
            <a:ext cx="8363272" cy="597666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s-CO" sz="2800" dirty="0" smtClean="0"/>
              <a:t>Vinculación de personal </a:t>
            </a:r>
          </a:p>
          <a:p>
            <a:pPr lvl="2"/>
            <a:r>
              <a:rPr lang="es-CO" b="1" dirty="0" smtClean="0"/>
              <a:t>Actividad </a:t>
            </a:r>
            <a:r>
              <a:rPr lang="es-CO" b="1" dirty="0"/>
              <a:t>1: Enlucimiento de 4523 fachadas dentro de la ruta turística: </a:t>
            </a:r>
            <a:r>
              <a:rPr lang="es-CO" b="1" dirty="0">
                <a:solidFill>
                  <a:srgbClr val="0070C0"/>
                </a:solidFill>
              </a:rPr>
              <a:t>6 meses</a:t>
            </a:r>
          </a:p>
          <a:p>
            <a:pPr lvl="2"/>
            <a:r>
              <a:rPr lang="es-ES" b="1" dirty="0"/>
              <a:t>Actividad 2: Fortalecimiento a la ornamentación y paisajismo de los 11 municipios beneficiarios: </a:t>
            </a:r>
            <a:r>
              <a:rPr lang="es-ES" b="1" dirty="0">
                <a:solidFill>
                  <a:srgbClr val="0070C0"/>
                </a:solidFill>
              </a:rPr>
              <a:t>6 meses</a:t>
            </a:r>
          </a:p>
          <a:p>
            <a:pPr lvl="2"/>
            <a:r>
              <a:rPr lang="es-ES" b="1" dirty="0"/>
              <a:t>Actividad 4: Fortalecimiento de la oferta turística diferenciada en los 11 municipios : </a:t>
            </a:r>
            <a:r>
              <a:rPr lang="es-ES" b="1" dirty="0">
                <a:solidFill>
                  <a:srgbClr val="0070C0"/>
                </a:solidFill>
              </a:rPr>
              <a:t>6 meses</a:t>
            </a:r>
          </a:p>
          <a:p>
            <a:pPr lvl="2"/>
            <a:r>
              <a:rPr lang="es-ES" b="1" dirty="0"/>
              <a:t>Actividad 5: Fortalecimiento a la producción de actividades culturales, artísticas y/o creativas que visibilizan y hacen tangible la cultura cafetera generadora de turismo: </a:t>
            </a:r>
            <a:r>
              <a:rPr lang="es-ES" b="1" dirty="0">
                <a:solidFill>
                  <a:srgbClr val="0070C0"/>
                </a:solidFill>
              </a:rPr>
              <a:t>7 meses</a:t>
            </a:r>
            <a:endParaRPr lang="es-CO" b="1" dirty="0">
              <a:solidFill>
                <a:srgbClr val="0070C0"/>
              </a:solidFill>
            </a:endParaRPr>
          </a:p>
          <a:p>
            <a:pPr lvl="2"/>
            <a:r>
              <a:rPr lang="es-ES" b="1" dirty="0"/>
              <a:t>Actividad 6: Fortalecimiento de  construcción de capacidades para la atención al turista con calidad : </a:t>
            </a:r>
            <a:r>
              <a:rPr lang="es-ES" b="1" dirty="0">
                <a:solidFill>
                  <a:srgbClr val="0070C0"/>
                </a:solidFill>
              </a:rPr>
              <a:t>11 meses</a:t>
            </a:r>
            <a:endParaRPr lang="es-CO" b="1" dirty="0">
              <a:solidFill>
                <a:srgbClr val="0070C0"/>
              </a:solidFill>
            </a:endParaRPr>
          </a:p>
          <a:p>
            <a:pPr lvl="2"/>
            <a:r>
              <a:rPr lang="es-ES" b="1" dirty="0"/>
              <a:t>Actividad 7: Capacitación de 80 interpretes del patrimonio (</a:t>
            </a:r>
            <a:r>
              <a:rPr lang="es-ES" b="1" dirty="0" err="1"/>
              <a:t>Storytelling</a:t>
            </a:r>
            <a:r>
              <a:rPr lang="es-ES" b="1" dirty="0"/>
              <a:t>) en los </a:t>
            </a:r>
            <a:r>
              <a:rPr lang="es-ES" b="1" dirty="0" smtClean="0"/>
              <a:t>municipios: </a:t>
            </a:r>
            <a:endParaRPr lang="es-CO" b="1" dirty="0"/>
          </a:p>
          <a:p>
            <a:pPr lvl="2"/>
            <a:r>
              <a:rPr lang="es-ES" b="1" dirty="0"/>
              <a:t>Actividad 8: Fortalecimiento técnico- comercial a establecimientos con productos y servicios con alto potencial de venta al turista, como son productos bandera artesanal, agroindustrial, gastronómico y cafés especiales , promoviendo la creación de productos diferenciados talleres y concurso para la creación del plato, bebida y postre típico, incentivando Los saberes culinarios o la gastronomía, representados fundamentalmente por el tipo de </a:t>
            </a:r>
            <a:r>
              <a:rPr lang="es-ES" b="1" dirty="0" smtClean="0"/>
              <a:t>comida: </a:t>
            </a:r>
            <a:r>
              <a:rPr lang="es-ES" b="1" dirty="0">
                <a:solidFill>
                  <a:srgbClr val="0070C0"/>
                </a:solidFill>
              </a:rPr>
              <a:t>11 meses</a:t>
            </a:r>
          </a:p>
          <a:p>
            <a:pPr lvl="2"/>
            <a:r>
              <a:rPr lang="es-ES" b="1" dirty="0"/>
              <a:t>Actividad 9: Fortalecimiento de los productos turísticos del paisaje cultural Cafetero para el Departamento de </a:t>
            </a:r>
            <a:r>
              <a:rPr lang="es-ES" b="1" dirty="0" smtClean="0"/>
              <a:t>Risaralda</a:t>
            </a:r>
            <a:r>
              <a:rPr lang="es-ES" b="1" dirty="0">
                <a:solidFill>
                  <a:srgbClr val="0070C0"/>
                </a:solidFill>
              </a:rPr>
              <a:t>: 11 </a:t>
            </a:r>
            <a:r>
              <a:rPr lang="es-ES" b="1" dirty="0" smtClean="0">
                <a:solidFill>
                  <a:srgbClr val="0070C0"/>
                </a:solidFill>
              </a:rPr>
              <a:t>meses</a:t>
            </a:r>
            <a:endParaRPr lang="es-CO" sz="2800" dirty="0" smtClean="0"/>
          </a:p>
          <a:p>
            <a:pPr lvl="1"/>
            <a:endParaRPr lang="es-CO" sz="2800" dirty="0"/>
          </a:p>
          <a:p>
            <a:pPr lvl="1"/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9545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34082"/>
          </a:xfrm>
        </p:spPr>
        <p:txBody>
          <a:bodyPr/>
          <a:lstStyle/>
          <a:p>
            <a:r>
              <a:rPr lang="es-CO" sz="2800" dirty="0" smtClean="0"/>
              <a:t>Objetivos de los líderes por actividad </a:t>
            </a:r>
            <a:endParaRPr lang="es-CO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284616"/>
            <a:ext cx="4320480" cy="54567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CO" sz="1200" b="1" dirty="0" smtClean="0"/>
              <a:t>Objetivos específicos: 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Apoyar la etapa de planeación de la vinculación del equipo de trabajo  y definir los alcances de las propuestas de trabajo 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Liderar la ejecución de los alcances de la actividad del proyecto, del equipo de trabajo y realizar las labores de supervisión de los mismos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Consolidar la información y soportes de la ejecución de la actividad acorde a las solicitudes de la coordinación del proyecto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Elaborar y  hacer seguimiento al plan de acción de la actividad y generar las alertas que de lugar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Participar en las reuniones de seguimiento del proyecto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Definir los requerimientos de apoyo a la intervención social de la actividad y coordinar la ejecución de las mismas con el equipo responsable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Coordinar con el equipo de sistematización el cargue de información de la actividad del proyecto con base en los parámetros que defina para tal fin la interventoría del proyecto 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Efectuar la comunicación directa con el equipo administrativo del proyecto para garantizar la vinculación del equipo trabajo, certificaciones de pago y  apoyo logístico. </a:t>
            </a:r>
          </a:p>
          <a:p>
            <a:pPr lvl="1">
              <a:buFont typeface="+mj-lt"/>
              <a:buAutoNum type="arabicPeriod"/>
            </a:pPr>
            <a:r>
              <a:rPr lang="es-CO" sz="1200" dirty="0"/>
              <a:t>Presentar informes parciales y final acorde a los protocolos de la Oficina de Planeación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s-CO" sz="1200" dirty="0" smtClean="0"/>
          </a:p>
        </p:txBody>
      </p:sp>
      <p:sp>
        <p:nvSpPr>
          <p:cNvPr id="6" name="Rectángulo 5"/>
          <p:cNvSpPr/>
          <p:nvPr/>
        </p:nvSpPr>
        <p:spPr>
          <a:xfrm>
            <a:off x="251520" y="728606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CO" sz="1600" b="1" dirty="0"/>
              <a:t>OBJETO</a:t>
            </a:r>
            <a:r>
              <a:rPr lang="es-CO" sz="1600" dirty="0"/>
              <a:t>:  Liderar “Actividad </a:t>
            </a:r>
            <a:r>
              <a:rPr lang="es-CO" sz="1600" dirty="0" err="1"/>
              <a:t>xxxx</a:t>
            </a:r>
            <a:r>
              <a:rPr lang="es-CO" sz="1600" dirty="0"/>
              <a:t> en los municipios de </a:t>
            </a:r>
            <a:r>
              <a:rPr lang="es-CO" sz="1600" dirty="0" err="1"/>
              <a:t>xxxx</a:t>
            </a:r>
            <a:r>
              <a:rPr lang="es-CO" sz="1600" dirty="0"/>
              <a:t>….”</a:t>
            </a:r>
          </a:p>
          <a:p>
            <a:pPr>
              <a:buFont typeface="Wingdings" panose="05000000000000000000" pitchFamily="2" charset="2"/>
              <a:buChar char="v"/>
            </a:pPr>
            <a:endParaRPr lang="es-CO" sz="1600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 bwMode="auto">
          <a:xfrm>
            <a:off x="4716016" y="1284616"/>
            <a:ext cx="4320480" cy="5456752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9" tIns="45720" rIns="91439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35982" indent="-203271" algn="l" defTabSz="8130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642525" indent="-203271" algn="l" defTabSz="8130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049067" indent="-203271" algn="l" defTabSz="8130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455609" indent="-203271" algn="l" defTabSz="81308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s-CO" sz="1200" b="1" dirty="0" smtClean="0"/>
              <a:t>Productos: </a:t>
            </a:r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Matriz de planeación del equipo y propuestas del equipo de trabajo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Actas de reunión, listados de asistencia e Informes de supervisión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Documento informe y carpeta soportes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Documento plan de acción y documento seguimiento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Actas de reunión y listados de asistencia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Actas de reunión o documentos de solicitudes</a:t>
            </a:r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Actas de reunión y soportes de entrega de información</a:t>
            </a:r>
          </a:p>
          <a:p>
            <a:pPr lvl="1">
              <a:buFont typeface="+mj-lt"/>
              <a:buAutoNum type="arabicPeriod"/>
            </a:pPr>
            <a:endParaRPr lang="es-CO" sz="1200" dirty="0"/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Documentos de solicitudes, correos electrónicos </a:t>
            </a:r>
          </a:p>
          <a:p>
            <a:pPr lvl="1">
              <a:buFont typeface="+mj-lt"/>
              <a:buAutoNum type="arabicPeriod"/>
            </a:pPr>
            <a:endParaRPr lang="es-CO" sz="1200" dirty="0"/>
          </a:p>
          <a:p>
            <a:pPr lvl="1">
              <a:buFont typeface="+mj-lt"/>
              <a:buAutoNum type="arabicPeriod"/>
            </a:pPr>
            <a:endParaRPr lang="es-CO" sz="1200" dirty="0" smtClean="0"/>
          </a:p>
          <a:p>
            <a:pPr lvl="1">
              <a:buFont typeface="+mj-lt"/>
              <a:buAutoNum type="arabicPeriod"/>
            </a:pPr>
            <a:r>
              <a:rPr lang="es-CO" sz="1200" dirty="0" smtClean="0"/>
              <a:t>Informes parciales  y final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s-CO" sz="1200" dirty="0" smtClean="0"/>
          </a:p>
        </p:txBody>
      </p:sp>
    </p:spTree>
    <p:extLst>
      <p:ext uri="{BB962C8B-B14F-4D97-AF65-F5344CB8AC3E}">
        <p14:creationId xmlns:p14="http://schemas.microsoft.com/office/powerpoint/2010/main" val="14905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contenido 4"/>
          <p:cNvSpPr>
            <a:spLocks noGrp="1"/>
          </p:cNvSpPr>
          <p:nvPr>
            <p:ph idx="1"/>
          </p:nvPr>
        </p:nvSpPr>
        <p:spPr>
          <a:xfrm>
            <a:off x="611188" y="2420938"/>
            <a:ext cx="8229600" cy="2087562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s-CO" altLang="es-CO" sz="9600" dirty="0" smtClean="0">
                <a:solidFill>
                  <a:srgbClr val="0070C0"/>
                </a:solidFill>
                <a:latin typeface="Maiandra GD" panose="020E0502030308020204" pitchFamily="34" charset="0"/>
              </a:rPr>
              <a:t>GRACIAS…</a:t>
            </a:r>
          </a:p>
        </p:txBody>
      </p:sp>
    </p:spTree>
    <p:extLst>
      <p:ext uri="{BB962C8B-B14F-4D97-AF65-F5344CB8AC3E}">
        <p14:creationId xmlns:p14="http://schemas.microsoft.com/office/powerpoint/2010/main" val="22418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institucional1</Template>
  <TotalTime>1422</TotalTime>
  <Words>844</Words>
  <Application>Microsoft Office PowerPoint</Application>
  <PresentationFormat>Presentación en pantalla (4:3)</PresentationFormat>
  <Paragraphs>89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MS PGothic</vt:lpstr>
      <vt:lpstr>MS PGothic</vt:lpstr>
      <vt:lpstr>Arial</vt:lpstr>
      <vt:lpstr>Calibri</vt:lpstr>
      <vt:lpstr>Maiandra GD</vt:lpstr>
      <vt:lpstr>Wingdings</vt:lpstr>
      <vt:lpstr>Tema de Office</vt:lpstr>
      <vt:lpstr>Presentación de PowerPoint</vt:lpstr>
      <vt:lpstr>Presentación de PowerPoint</vt:lpstr>
      <vt:lpstr>Estructura Organizacional del Proyecto</vt:lpstr>
      <vt:lpstr>Vinculación </vt:lpstr>
      <vt:lpstr> Consideraciones Generales</vt:lpstr>
      <vt:lpstr>Objetivos de los líderes por actividad 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DIAGNÓSTICO PLAN DE INTERVENCIÓN</dc:title>
  <dc:creator>Monitor</dc:creator>
  <cp:lastModifiedBy>Soporte Tecnico</cp:lastModifiedBy>
  <cp:revision>147</cp:revision>
  <dcterms:created xsi:type="dcterms:W3CDTF">2010-08-19T19:03:43Z</dcterms:created>
  <dcterms:modified xsi:type="dcterms:W3CDTF">2018-08-16T14:49:11Z</dcterms:modified>
</cp:coreProperties>
</file>