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9" r:id="rId2"/>
    <p:sldId id="256" r:id="rId3"/>
    <p:sldId id="294" r:id="rId4"/>
    <p:sldId id="315" r:id="rId5"/>
    <p:sldId id="316" r:id="rId6"/>
    <p:sldId id="317" r:id="rId7"/>
    <p:sldId id="318" r:id="rId8"/>
    <p:sldId id="297" r:id="rId9"/>
    <p:sldId id="295" r:id="rId10"/>
    <p:sldId id="298" r:id="rId11"/>
    <p:sldId id="300" r:id="rId12"/>
    <p:sldId id="305" r:id="rId13"/>
    <p:sldId id="304" r:id="rId14"/>
    <p:sldId id="312" r:id="rId15"/>
    <p:sldId id="311" r:id="rId16"/>
    <p:sldId id="306" r:id="rId17"/>
    <p:sldId id="308" r:id="rId18"/>
    <p:sldId id="301" r:id="rId19"/>
    <p:sldId id="302" r:id="rId20"/>
    <p:sldId id="303" r:id="rId21"/>
    <p:sldId id="309" r:id="rId22"/>
    <p:sldId id="320" r:id="rId23"/>
    <p:sldId id="321" r:id="rId24"/>
    <p:sldId id="319" r:id="rId25"/>
    <p:sldId id="293" r:id="rId26"/>
  </p:sldIdLst>
  <p:sldSz cx="9144000" cy="6858000" type="screen4x3"/>
  <p:notesSz cx="6858000" cy="9144000"/>
  <p:defaultTextStyle>
    <a:defPPr>
      <a:defRPr lang="es-CO"/>
    </a:defPPr>
    <a:lvl1pPr algn="l" rtl="0" eaLnBrk="0" fontAlgn="base" hangingPunct="0">
      <a:spcBef>
        <a:spcPct val="0"/>
      </a:spcBef>
      <a:spcAft>
        <a:spcPct val="0"/>
      </a:spcAft>
      <a:defRPr sz="2100" kern="1200">
        <a:solidFill>
          <a:schemeClr val="tx1"/>
        </a:solidFill>
        <a:latin typeface="Arial" pitchFamily="34" charset="0"/>
        <a:ea typeface="MS PGothic" pitchFamily="34" charset="-128"/>
        <a:cs typeface="+mn-cs"/>
      </a:defRPr>
    </a:lvl1pPr>
    <a:lvl2pPr marL="406400" indent="50800" algn="l" rtl="0" eaLnBrk="0" fontAlgn="base" hangingPunct="0">
      <a:spcBef>
        <a:spcPct val="0"/>
      </a:spcBef>
      <a:spcAft>
        <a:spcPct val="0"/>
      </a:spcAft>
      <a:defRPr sz="2100" kern="1200">
        <a:solidFill>
          <a:schemeClr val="tx1"/>
        </a:solidFill>
        <a:latin typeface="Arial" pitchFamily="34" charset="0"/>
        <a:ea typeface="MS PGothic" pitchFamily="34" charset="-128"/>
        <a:cs typeface="+mn-cs"/>
      </a:defRPr>
    </a:lvl2pPr>
    <a:lvl3pPr marL="812800" indent="101600" algn="l" rtl="0" eaLnBrk="0" fontAlgn="base" hangingPunct="0">
      <a:spcBef>
        <a:spcPct val="0"/>
      </a:spcBef>
      <a:spcAft>
        <a:spcPct val="0"/>
      </a:spcAft>
      <a:defRPr sz="2100" kern="1200">
        <a:solidFill>
          <a:schemeClr val="tx1"/>
        </a:solidFill>
        <a:latin typeface="Arial" pitchFamily="34" charset="0"/>
        <a:ea typeface="MS PGothic" pitchFamily="34" charset="-128"/>
        <a:cs typeface="+mn-cs"/>
      </a:defRPr>
    </a:lvl3pPr>
    <a:lvl4pPr marL="1219200" indent="152400" algn="l" rtl="0" eaLnBrk="0" fontAlgn="base" hangingPunct="0">
      <a:spcBef>
        <a:spcPct val="0"/>
      </a:spcBef>
      <a:spcAft>
        <a:spcPct val="0"/>
      </a:spcAft>
      <a:defRPr sz="2100" kern="1200">
        <a:solidFill>
          <a:schemeClr val="tx1"/>
        </a:solidFill>
        <a:latin typeface="Arial" pitchFamily="34" charset="0"/>
        <a:ea typeface="MS PGothic" pitchFamily="34" charset="-128"/>
        <a:cs typeface="+mn-cs"/>
      </a:defRPr>
    </a:lvl4pPr>
    <a:lvl5pPr marL="1625600" indent="203200" algn="l" rtl="0" eaLnBrk="0" fontAlgn="base" hangingPunct="0">
      <a:spcBef>
        <a:spcPct val="0"/>
      </a:spcBef>
      <a:spcAft>
        <a:spcPct val="0"/>
      </a:spcAft>
      <a:defRPr sz="2100" kern="1200">
        <a:solidFill>
          <a:schemeClr val="tx1"/>
        </a:solidFill>
        <a:latin typeface="Arial" pitchFamily="34" charset="0"/>
        <a:ea typeface="MS PGothic" pitchFamily="34" charset="-128"/>
        <a:cs typeface="+mn-cs"/>
      </a:defRPr>
    </a:lvl5pPr>
    <a:lvl6pPr marL="2286000" algn="l" defTabSz="914400" rtl="0" eaLnBrk="1" latinLnBrk="0" hangingPunct="1">
      <a:defRPr sz="2100" kern="1200">
        <a:solidFill>
          <a:schemeClr val="tx1"/>
        </a:solidFill>
        <a:latin typeface="Arial" pitchFamily="34" charset="0"/>
        <a:ea typeface="MS PGothic" pitchFamily="34" charset="-128"/>
        <a:cs typeface="+mn-cs"/>
      </a:defRPr>
    </a:lvl6pPr>
    <a:lvl7pPr marL="2743200" algn="l" defTabSz="914400" rtl="0" eaLnBrk="1" latinLnBrk="0" hangingPunct="1">
      <a:defRPr sz="2100" kern="1200">
        <a:solidFill>
          <a:schemeClr val="tx1"/>
        </a:solidFill>
        <a:latin typeface="Arial" pitchFamily="34" charset="0"/>
        <a:ea typeface="MS PGothic" pitchFamily="34" charset="-128"/>
        <a:cs typeface="+mn-cs"/>
      </a:defRPr>
    </a:lvl7pPr>
    <a:lvl8pPr marL="3200400" algn="l" defTabSz="914400" rtl="0" eaLnBrk="1" latinLnBrk="0" hangingPunct="1">
      <a:defRPr sz="2100" kern="1200">
        <a:solidFill>
          <a:schemeClr val="tx1"/>
        </a:solidFill>
        <a:latin typeface="Arial" pitchFamily="34" charset="0"/>
        <a:ea typeface="MS PGothic" pitchFamily="34" charset="-128"/>
        <a:cs typeface="+mn-cs"/>
      </a:defRPr>
    </a:lvl8pPr>
    <a:lvl9pPr marL="3657600" algn="l" defTabSz="914400" rtl="0" eaLnBrk="1" latinLnBrk="0" hangingPunct="1">
      <a:defRPr sz="21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C45E8D-F5D3-4BD4-8E8A-EEFA32457634}"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s-CO"/>
        </a:p>
      </dgm:t>
    </dgm:pt>
    <dgm:pt modelId="{4CC5CF76-81CE-44FB-9D0E-6F10DDAB7695}">
      <dgm:prSet phldrT="[Texto]"/>
      <dgm:spPr/>
      <dgm:t>
        <a:bodyPr/>
        <a:lstStyle/>
        <a:p>
          <a:r>
            <a:rPr lang="es-CO" dirty="0"/>
            <a:t>Pilar de Gestión</a:t>
          </a:r>
        </a:p>
      </dgm:t>
    </dgm:pt>
    <dgm:pt modelId="{8CA26CD3-B4DF-4804-BBA0-E584CDF25E27}" type="parTrans" cxnId="{29D0B46F-8C5B-4622-9055-53144C071EF5}">
      <dgm:prSet/>
      <dgm:spPr/>
      <dgm:t>
        <a:bodyPr/>
        <a:lstStyle/>
        <a:p>
          <a:endParaRPr lang="es-CO"/>
        </a:p>
      </dgm:t>
    </dgm:pt>
    <dgm:pt modelId="{B3083676-066F-4FC0-A841-C6EF591C381C}" type="sibTrans" cxnId="{29D0B46F-8C5B-4622-9055-53144C071EF5}">
      <dgm:prSet/>
      <dgm:spPr/>
      <dgm:t>
        <a:bodyPr/>
        <a:lstStyle/>
        <a:p>
          <a:endParaRPr lang="es-CO"/>
        </a:p>
      </dgm:t>
    </dgm:pt>
    <dgm:pt modelId="{ABE92D5B-49BB-4E5C-8107-453A4A81D892}">
      <dgm:prSet phldrT="[Texto]"/>
      <dgm:spPr/>
      <dgm:t>
        <a:bodyPr/>
        <a:lstStyle/>
        <a:p>
          <a:r>
            <a:rPr lang="es-CO" dirty="0"/>
            <a:t>Proyecto</a:t>
          </a:r>
        </a:p>
      </dgm:t>
    </dgm:pt>
    <dgm:pt modelId="{C803A229-907B-4C49-AD67-623A1D60B862}" type="parTrans" cxnId="{71F1B4F9-FC6D-41F7-9753-8B0E6C440B03}">
      <dgm:prSet/>
      <dgm:spPr/>
      <dgm:t>
        <a:bodyPr/>
        <a:lstStyle/>
        <a:p>
          <a:endParaRPr lang="es-CO"/>
        </a:p>
      </dgm:t>
    </dgm:pt>
    <dgm:pt modelId="{44F96301-37E0-4625-BF72-65FF035B42B8}" type="sibTrans" cxnId="{71F1B4F9-FC6D-41F7-9753-8B0E6C440B03}">
      <dgm:prSet/>
      <dgm:spPr/>
      <dgm:t>
        <a:bodyPr/>
        <a:lstStyle/>
        <a:p>
          <a:endParaRPr lang="es-CO"/>
        </a:p>
      </dgm:t>
    </dgm:pt>
    <dgm:pt modelId="{953BB2AE-EF94-4459-8BEE-E2D3BFA8E144}">
      <dgm:prSet phldrT="[Texto]"/>
      <dgm:spPr/>
      <dgm:t>
        <a:bodyPr/>
        <a:lstStyle/>
        <a:p>
          <a:r>
            <a:rPr lang="es-CO" dirty="0"/>
            <a:t>Plan Operativo</a:t>
          </a:r>
        </a:p>
      </dgm:t>
    </dgm:pt>
    <dgm:pt modelId="{2DBEB463-4E35-41A2-B792-63C19100F665}" type="parTrans" cxnId="{9F17D641-62C6-4F7C-8DAB-22F3142FD064}">
      <dgm:prSet/>
      <dgm:spPr/>
      <dgm:t>
        <a:bodyPr/>
        <a:lstStyle/>
        <a:p>
          <a:endParaRPr lang="es-CO"/>
        </a:p>
      </dgm:t>
    </dgm:pt>
    <dgm:pt modelId="{DDF6DB7C-C13A-4A98-A662-7F66361204C6}" type="sibTrans" cxnId="{9F17D641-62C6-4F7C-8DAB-22F3142FD064}">
      <dgm:prSet/>
      <dgm:spPr/>
      <dgm:t>
        <a:bodyPr/>
        <a:lstStyle/>
        <a:p>
          <a:endParaRPr lang="es-CO"/>
        </a:p>
      </dgm:t>
    </dgm:pt>
    <dgm:pt modelId="{1609EF2D-B430-4398-B1CA-F3049DE9CCB3}">
      <dgm:prSet phldrT="[Texto]"/>
      <dgm:spPr/>
      <dgm:t>
        <a:bodyPr/>
        <a:lstStyle/>
        <a:p>
          <a:r>
            <a:rPr lang="es-CO" dirty="0"/>
            <a:t>Actividad</a:t>
          </a:r>
        </a:p>
      </dgm:t>
    </dgm:pt>
    <dgm:pt modelId="{6FA6ACFD-4172-4C3C-AE7C-53114308442A}" type="parTrans" cxnId="{F00B51A1-09E9-4B50-ACB2-42FA42812D50}">
      <dgm:prSet/>
      <dgm:spPr/>
      <dgm:t>
        <a:bodyPr/>
        <a:lstStyle/>
        <a:p>
          <a:endParaRPr lang="es-CO"/>
        </a:p>
      </dgm:t>
    </dgm:pt>
    <dgm:pt modelId="{26494F79-0842-4A70-8CD9-2ECD1574C392}" type="sibTrans" cxnId="{F00B51A1-09E9-4B50-ACB2-42FA42812D50}">
      <dgm:prSet/>
      <dgm:spPr/>
      <dgm:t>
        <a:bodyPr/>
        <a:lstStyle/>
        <a:p>
          <a:endParaRPr lang="es-CO"/>
        </a:p>
      </dgm:t>
    </dgm:pt>
    <dgm:pt modelId="{47B01E44-73D3-4B80-9C87-DBCB6F5B4E6A}">
      <dgm:prSet phldrT="[Texto]"/>
      <dgm:spPr/>
      <dgm:t>
        <a:bodyPr/>
        <a:lstStyle/>
        <a:p>
          <a:r>
            <a:rPr lang="es-CO" dirty="0"/>
            <a:t>Actividad</a:t>
          </a:r>
        </a:p>
      </dgm:t>
    </dgm:pt>
    <dgm:pt modelId="{C09F6C8C-0C17-4597-B4C2-8B66EFB3C682}" type="parTrans" cxnId="{EEF3BEF1-DBD4-4878-AD3E-3B846AC05B26}">
      <dgm:prSet/>
      <dgm:spPr/>
      <dgm:t>
        <a:bodyPr/>
        <a:lstStyle/>
        <a:p>
          <a:endParaRPr lang="es-CO"/>
        </a:p>
      </dgm:t>
    </dgm:pt>
    <dgm:pt modelId="{4EF7FC62-3064-4923-BC27-13E747EF2662}" type="sibTrans" cxnId="{EEF3BEF1-DBD4-4878-AD3E-3B846AC05B26}">
      <dgm:prSet/>
      <dgm:spPr/>
      <dgm:t>
        <a:bodyPr/>
        <a:lstStyle/>
        <a:p>
          <a:endParaRPr lang="es-CO"/>
        </a:p>
      </dgm:t>
    </dgm:pt>
    <dgm:pt modelId="{3D1B96FC-727F-4912-9EBC-9909BA6C57B3}">
      <dgm:prSet phldrT="[Texto]"/>
      <dgm:spPr/>
      <dgm:t>
        <a:bodyPr/>
        <a:lstStyle/>
        <a:p>
          <a:r>
            <a:rPr lang="es-CO" dirty="0"/>
            <a:t>Plan Operativo</a:t>
          </a:r>
        </a:p>
      </dgm:t>
    </dgm:pt>
    <dgm:pt modelId="{8F22D8F5-0A49-49E1-AEFD-5C12D590AA73}" type="parTrans" cxnId="{C75FDBF6-43B9-4499-B313-3057A08366EF}">
      <dgm:prSet/>
      <dgm:spPr/>
      <dgm:t>
        <a:bodyPr/>
        <a:lstStyle/>
        <a:p>
          <a:endParaRPr lang="es-CO"/>
        </a:p>
      </dgm:t>
    </dgm:pt>
    <dgm:pt modelId="{BC7C0C12-9141-4BC5-8127-A44F7D4992D2}" type="sibTrans" cxnId="{C75FDBF6-43B9-4499-B313-3057A08366EF}">
      <dgm:prSet/>
      <dgm:spPr/>
      <dgm:t>
        <a:bodyPr/>
        <a:lstStyle/>
        <a:p>
          <a:endParaRPr lang="es-CO"/>
        </a:p>
      </dgm:t>
    </dgm:pt>
    <dgm:pt modelId="{C8A64546-863B-4EE6-90AB-667BCB249FD2}">
      <dgm:prSet phldrT="[Texto]"/>
      <dgm:spPr/>
      <dgm:t>
        <a:bodyPr/>
        <a:lstStyle/>
        <a:p>
          <a:r>
            <a:rPr lang="es-CO" dirty="0"/>
            <a:t>Proyecto</a:t>
          </a:r>
        </a:p>
      </dgm:t>
    </dgm:pt>
    <dgm:pt modelId="{76DAAFFD-4D9D-4AA7-99BC-B3F7013AD49E}" type="parTrans" cxnId="{60389534-B284-42EA-BB80-BF7112076936}">
      <dgm:prSet/>
      <dgm:spPr/>
      <dgm:t>
        <a:bodyPr/>
        <a:lstStyle/>
        <a:p>
          <a:endParaRPr lang="es-CO"/>
        </a:p>
      </dgm:t>
    </dgm:pt>
    <dgm:pt modelId="{FBB37981-9B4B-400A-85BD-73DA75C9DE10}" type="sibTrans" cxnId="{60389534-B284-42EA-BB80-BF7112076936}">
      <dgm:prSet/>
      <dgm:spPr/>
      <dgm:t>
        <a:bodyPr/>
        <a:lstStyle/>
        <a:p>
          <a:endParaRPr lang="es-CO"/>
        </a:p>
      </dgm:t>
    </dgm:pt>
    <dgm:pt modelId="{3C042A92-4CEC-42A5-B1D6-9E64CCAD9B3D}">
      <dgm:prSet phldrT="[Texto]"/>
      <dgm:spPr/>
      <dgm:t>
        <a:bodyPr/>
        <a:lstStyle/>
        <a:p>
          <a:r>
            <a:rPr lang="es-CO" dirty="0"/>
            <a:t>Programa</a:t>
          </a:r>
        </a:p>
      </dgm:t>
    </dgm:pt>
    <dgm:pt modelId="{549469B8-CD80-4A1F-9B9D-62E9205A0FCD}" type="parTrans" cxnId="{B7F719BA-E47B-49F7-9913-E6CCF3F22BC9}">
      <dgm:prSet/>
      <dgm:spPr/>
      <dgm:t>
        <a:bodyPr/>
        <a:lstStyle/>
        <a:p>
          <a:endParaRPr lang="es-CO"/>
        </a:p>
      </dgm:t>
    </dgm:pt>
    <dgm:pt modelId="{D00B0187-5CCF-4671-9B30-EC256307417C}" type="sibTrans" cxnId="{B7F719BA-E47B-49F7-9913-E6CCF3F22BC9}">
      <dgm:prSet/>
      <dgm:spPr/>
      <dgm:t>
        <a:bodyPr/>
        <a:lstStyle/>
        <a:p>
          <a:endParaRPr lang="es-CO"/>
        </a:p>
      </dgm:t>
    </dgm:pt>
    <dgm:pt modelId="{C8A07173-3AD0-4038-8191-266CFD54A83D}">
      <dgm:prSet phldrT="[Texto]"/>
      <dgm:spPr/>
      <dgm:t>
        <a:bodyPr/>
        <a:lstStyle/>
        <a:p>
          <a:r>
            <a:rPr lang="es-CO" dirty="0"/>
            <a:t>Programa</a:t>
          </a:r>
        </a:p>
      </dgm:t>
    </dgm:pt>
    <dgm:pt modelId="{24C6EDFB-8B96-449C-84F7-57143D023FA1}" type="parTrans" cxnId="{A30822C9-170D-43F1-A7A3-7E2863798DDE}">
      <dgm:prSet/>
      <dgm:spPr/>
      <dgm:t>
        <a:bodyPr/>
        <a:lstStyle/>
        <a:p>
          <a:endParaRPr lang="es-CO"/>
        </a:p>
      </dgm:t>
    </dgm:pt>
    <dgm:pt modelId="{D303662C-E0D3-4BFE-A17B-50742C925241}" type="sibTrans" cxnId="{A30822C9-170D-43F1-A7A3-7E2863798DDE}">
      <dgm:prSet/>
      <dgm:spPr/>
      <dgm:t>
        <a:bodyPr/>
        <a:lstStyle/>
        <a:p>
          <a:endParaRPr lang="es-CO"/>
        </a:p>
      </dgm:t>
    </dgm:pt>
    <dgm:pt modelId="{B73F3FC6-588E-4E69-8C3C-7E890E83073F}" type="pres">
      <dgm:prSet presAssocID="{41C45E8D-F5D3-4BD4-8E8A-EEFA32457634}" presName="hierChild1" presStyleCnt="0">
        <dgm:presLayoutVars>
          <dgm:chPref val="1"/>
          <dgm:dir/>
          <dgm:animOne val="branch"/>
          <dgm:animLvl val="lvl"/>
          <dgm:resizeHandles/>
        </dgm:presLayoutVars>
      </dgm:prSet>
      <dgm:spPr/>
      <dgm:t>
        <a:bodyPr/>
        <a:lstStyle/>
        <a:p>
          <a:endParaRPr lang="es-ES"/>
        </a:p>
      </dgm:t>
    </dgm:pt>
    <dgm:pt modelId="{02F1FB2A-82A9-4067-B337-2F26D9270E27}" type="pres">
      <dgm:prSet presAssocID="{4CC5CF76-81CE-44FB-9D0E-6F10DDAB7695}" presName="hierRoot1" presStyleCnt="0"/>
      <dgm:spPr/>
    </dgm:pt>
    <dgm:pt modelId="{9AFF8A34-EB32-4F20-9805-D501DD4BEFC8}" type="pres">
      <dgm:prSet presAssocID="{4CC5CF76-81CE-44FB-9D0E-6F10DDAB7695}" presName="composite" presStyleCnt="0"/>
      <dgm:spPr/>
    </dgm:pt>
    <dgm:pt modelId="{295B6596-1C0B-4151-A880-D104469AB462}" type="pres">
      <dgm:prSet presAssocID="{4CC5CF76-81CE-44FB-9D0E-6F10DDAB7695}" presName="image" presStyleLbl="node0" presStyleIdx="0" presStyleCnt="1"/>
      <dgm:spPr/>
    </dgm:pt>
    <dgm:pt modelId="{8C0C72A7-873A-4A2A-8375-249E38CFBB2C}" type="pres">
      <dgm:prSet presAssocID="{4CC5CF76-81CE-44FB-9D0E-6F10DDAB7695}" presName="text" presStyleLbl="revTx" presStyleIdx="0" presStyleCnt="9">
        <dgm:presLayoutVars>
          <dgm:chPref val="3"/>
        </dgm:presLayoutVars>
      </dgm:prSet>
      <dgm:spPr/>
      <dgm:t>
        <a:bodyPr/>
        <a:lstStyle/>
        <a:p>
          <a:endParaRPr lang="es-ES"/>
        </a:p>
      </dgm:t>
    </dgm:pt>
    <dgm:pt modelId="{4D920E00-22FF-4C2F-AAB6-4B3E06BAA6D2}" type="pres">
      <dgm:prSet presAssocID="{4CC5CF76-81CE-44FB-9D0E-6F10DDAB7695}" presName="hierChild2" presStyleCnt="0"/>
      <dgm:spPr/>
    </dgm:pt>
    <dgm:pt modelId="{47A335C0-98C9-46C6-B857-886069825272}" type="pres">
      <dgm:prSet presAssocID="{24C6EDFB-8B96-449C-84F7-57143D023FA1}" presName="Name10" presStyleLbl="parChTrans1D2" presStyleIdx="0" presStyleCnt="2"/>
      <dgm:spPr/>
      <dgm:t>
        <a:bodyPr/>
        <a:lstStyle/>
        <a:p>
          <a:endParaRPr lang="es-ES"/>
        </a:p>
      </dgm:t>
    </dgm:pt>
    <dgm:pt modelId="{0E5F2469-8C4C-4564-BED8-7FBA958B6D2B}" type="pres">
      <dgm:prSet presAssocID="{C8A07173-3AD0-4038-8191-266CFD54A83D}" presName="hierRoot2" presStyleCnt="0"/>
      <dgm:spPr/>
    </dgm:pt>
    <dgm:pt modelId="{EF8EFB7D-2575-48C1-A69E-180B14391250}" type="pres">
      <dgm:prSet presAssocID="{C8A07173-3AD0-4038-8191-266CFD54A83D}" presName="composite2" presStyleCnt="0"/>
      <dgm:spPr/>
    </dgm:pt>
    <dgm:pt modelId="{0CBD3753-DB68-4622-9881-592B0A73745B}" type="pres">
      <dgm:prSet presAssocID="{C8A07173-3AD0-4038-8191-266CFD54A83D}" presName="image2" presStyleLbl="node2" presStyleIdx="0" presStyleCnt="2"/>
      <dgm:spPr/>
    </dgm:pt>
    <dgm:pt modelId="{C1149AC3-FFB5-44C6-BFFE-4AE08941AE3B}" type="pres">
      <dgm:prSet presAssocID="{C8A07173-3AD0-4038-8191-266CFD54A83D}" presName="text2" presStyleLbl="revTx" presStyleIdx="1" presStyleCnt="9">
        <dgm:presLayoutVars>
          <dgm:chPref val="3"/>
        </dgm:presLayoutVars>
      </dgm:prSet>
      <dgm:spPr/>
      <dgm:t>
        <a:bodyPr/>
        <a:lstStyle/>
        <a:p>
          <a:endParaRPr lang="es-ES"/>
        </a:p>
      </dgm:t>
    </dgm:pt>
    <dgm:pt modelId="{A08587F4-EDB5-4640-915F-368F9EDFDE7A}" type="pres">
      <dgm:prSet presAssocID="{C8A07173-3AD0-4038-8191-266CFD54A83D}" presName="hierChild3" presStyleCnt="0"/>
      <dgm:spPr/>
    </dgm:pt>
    <dgm:pt modelId="{1A138B24-2B5F-4DA4-A992-5AC166901909}" type="pres">
      <dgm:prSet presAssocID="{C803A229-907B-4C49-AD67-623A1D60B862}" presName="Name17" presStyleLbl="parChTrans1D3" presStyleIdx="0" presStyleCnt="2"/>
      <dgm:spPr/>
      <dgm:t>
        <a:bodyPr/>
        <a:lstStyle/>
        <a:p>
          <a:endParaRPr lang="es-ES"/>
        </a:p>
      </dgm:t>
    </dgm:pt>
    <dgm:pt modelId="{B656D7D6-3F2E-4D9B-84FC-9487F8454616}" type="pres">
      <dgm:prSet presAssocID="{ABE92D5B-49BB-4E5C-8107-453A4A81D892}" presName="hierRoot3" presStyleCnt="0"/>
      <dgm:spPr/>
    </dgm:pt>
    <dgm:pt modelId="{FB78C360-9DE9-4F4E-B2A3-ABE8DC3A62C0}" type="pres">
      <dgm:prSet presAssocID="{ABE92D5B-49BB-4E5C-8107-453A4A81D892}" presName="composite3" presStyleCnt="0"/>
      <dgm:spPr/>
    </dgm:pt>
    <dgm:pt modelId="{FD3C8DCC-866C-4181-A1EA-780011754C4E}" type="pres">
      <dgm:prSet presAssocID="{ABE92D5B-49BB-4E5C-8107-453A4A81D892}" presName="image3" presStyleLbl="node3" presStyleIdx="0" presStyleCnt="2"/>
      <dgm:spPr/>
    </dgm:pt>
    <dgm:pt modelId="{BE69F0A5-B84F-4606-91C5-3A77F517F117}" type="pres">
      <dgm:prSet presAssocID="{ABE92D5B-49BB-4E5C-8107-453A4A81D892}" presName="text3" presStyleLbl="revTx" presStyleIdx="2" presStyleCnt="9">
        <dgm:presLayoutVars>
          <dgm:chPref val="3"/>
        </dgm:presLayoutVars>
      </dgm:prSet>
      <dgm:spPr/>
      <dgm:t>
        <a:bodyPr/>
        <a:lstStyle/>
        <a:p>
          <a:endParaRPr lang="es-ES"/>
        </a:p>
      </dgm:t>
    </dgm:pt>
    <dgm:pt modelId="{6AAFF7E2-3608-4C60-BA33-C632DEDCAEF2}" type="pres">
      <dgm:prSet presAssocID="{ABE92D5B-49BB-4E5C-8107-453A4A81D892}" presName="hierChild4" presStyleCnt="0"/>
      <dgm:spPr/>
    </dgm:pt>
    <dgm:pt modelId="{049985DE-3536-4F36-8BF0-2941262614C1}" type="pres">
      <dgm:prSet presAssocID="{2DBEB463-4E35-41A2-B792-63C19100F665}" presName="Name23" presStyleLbl="parChTrans1D4" presStyleIdx="0" presStyleCnt="4"/>
      <dgm:spPr/>
      <dgm:t>
        <a:bodyPr/>
        <a:lstStyle/>
        <a:p>
          <a:endParaRPr lang="es-ES"/>
        </a:p>
      </dgm:t>
    </dgm:pt>
    <dgm:pt modelId="{32EFE888-0B7F-4010-A87D-9891227A6CB1}" type="pres">
      <dgm:prSet presAssocID="{953BB2AE-EF94-4459-8BEE-E2D3BFA8E144}" presName="hierRoot4" presStyleCnt="0"/>
      <dgm:spPr/>
    </dgm:pt>
    <dgm:pt modelId="{AE1B50EE-DE86-4735-BDE3-3A72A9A015CB}" type="pres">
      <dgm:prSet presAssocID="{953BB2AE-EF94-4459-8BEE-E2D3BFA8E144}" presName="composite4" presStyleCnt="0"/>
      <dgm:spPr/>
    </dgm:pt>
    <dgm:pt modelId="{80F4FDF8-AEA3-431D-9AA7-1F5FCA752DC5}" type="pres">
      <dgm:prSet presAssocID="{953BB2AE-EF94-4459-8BEE-E2D3BFA8E144}" presName="image4" presStyleLbl="node4" presStyleIdx="0" presStyleCnt="4"/>
      <dgm:spPr/>
    </dgm:pt>
    <dgm:pt modelId="{C948DEA9-E670-43D5-82D2-50A237829735}" type="pres">
      <dgm:prSet presAssocID="{953BB2AE-EF94-4459-8BEE-E2D3BFA8E144}" presName="text4" presStyleLbl="revTx" presStyleIdx="3" presStyleCnt="9">
        <dgm:presLayoutVars>
          <dgm:chPref val="3"/>
        </dgm:presLayoutVars>
      </dgm:prSet>
      <dgm:spPr/>
      <dgm:t>
        <a:bodyPr/>
        <a:lstStyle/>
        <a:p>
          <a:endParaRPr lang="es-ES"/>
        </a:p>
      </dgm:t>
    </dgm:pt>
    <dgm:pt modelId="{C844FC41-A6DD-4A59-BC52-105C14A8BF6C}" type="pres">
      <dgm:prSet presAssocID="{953BB2AE-EF94-4459-8BEE-E2D3BFA8E144}" presName="hierChild5" presStyleCnt="0"/>
      <dgm:spPr/>
    </dgm:pt>
    <dgm:pt modelId="{85405F58-D99F-47A7-85E0-C962A5EE2BDB}" type="pres">
      <dgm:prSet presAssocID="{6FA6ACFD-4172-4C3C-AE7C-53114308442A}" presName="Name23" presStyleLbl="parChTrans1D4" presStyleIdx="1" presStyleCnt="4"/>
      <dgm:spPr/>
      <dgm:t>
        <a:bodyPr/>
        <a:lstStyle/>
        <a:p>
          <a:endParaRPr lang="es-ES"/>
        </a:p>
      </dgm:t>
    </dgm:pt>
    <dgm:pt modelId="{9222CF72-766D-44E2-9C62-F46D16A230A1}" type="pres">
      <dgm:prSet presAssocID="{1609EF2D-B430-4398-B1CA-F3049DE9CCB3}" presName="hierRoot4" presStyleCnt="0"/>
      <dgm:spPr/>
    </dgm:pt>
    <dgm:pt modelId="{830A7C64-3698-43CD-BABC-9B49657C82AB}" type="pres">
      <dgm:prSet presAssocID="{1609EF2D-B430-4398-B1CA-F3049DE9CCB3}" presName="composite4" presStyleCnt="0"/>
      <dgm:spPr/>
    </dgm:pt>
    <dgm:pt modelId="{5F3F382E-FDA7-4942-AB5B-1E10D48C4EBB}" type="pres">
      <dgm:prSet presAssocID="{1609EF2D-B430-4398-B1CA-F3049DE9CCB3}" presName="image4" presStyleLbl="node4" presStyleIdx="1" presStyleCnt="4"/>
      <dgm:spPr/>
    </dgm:pt>
    <dgm:pt modelId="{60DB8984-CFE0-4E6A-939E-3CE5CF507114}" type="pres">
      <dgm:prSet presAssocID="{1609EF2D-B430-4398-B1CA-F3049DE9CCB3}" presName="text4" presStyleLbl="revTx" presStyleIdx="4" presStyleCnt="9">
        <dgm:presLayoutVars>
          <dgm:chPref val="3"/>
        </dgm:presLayoutVars>
      </dgm:prSet>
      <dgm:spPr/>
      <dgm:t>
        <a:bodyPr/>
        <a:lstStyle/>
        <a:p>
          <a:endParaRPr lang="es-ES"/>
        </a:p>
      </dgm:t>
    </dgm:pt>
    <dgm:pt modelId="{4336EC20-A5C3-4558-8721-88BE305E01AC}" type="pres">
      <dgm:prSet presAssocID="{1609EF2D-B430-4398-B1CA-F3049DE9CCB3}" presName="hierChild5" presStyleCnt="0"/>
      <dgm:spPr/>
    </dgm:pt>
    <dgm:pt modelId="{18F000BF-37D8-4717-BABD-7F0625DBBFB6}" type="pres">
      <dgm:prSet presAssocID="{C09F6C8C-0C17-4597-B4C2-8B66EFB3C682}" presName="Name23" presStyleLbl="parChTrans1D4" presStyleIdx="2" presStyleCnt="4"/>
      <dgm:spPr/>
      <dgm:t>
        <a:bodyPr/>
        <a:lstStyle/>
        <a:p>
          <a:endParaRPr lang="es-ES"/>
        </a:p>
      </dgm:t>
    </dgm:pt>
    <dgm:pt modelId="{07EFEBA0-B070-4B8F-B4F2-BD109FAD7FBD}" type="pres">
      <dgm:prSet presAssocID="{47B01E44-73D3-4B80-9C87-DBCB6F5B4E6A}" presName="hierRoot4" presStyleCnt="0"/>
      <dgm:spPr/>
    </dgm:pt>
    <dgm:pt modelId="{BD7ED776-F04B-4F8F-8FCF-61379E9DCC88}" type="pres">
      <dgm:prSet presAssocID="{47B01E44-73D3-4B80-9C87-DBCB6F5B4E6A}" presName="composite4" presStyleCnt="0"/>
      <dgm:spPr/>
    </dgm:pt>
    <dgm:pt modelId="{5ED2BF88-A2B1-42A6-BDB9-6FA56A6CD686}" type="pres">
      <dgm:prSet presAssocID="{47B01E44-73D3-4B80-9C87-DBCB6F5B4E6A}" presName="image4" presStyleLbl="node4" presStyleIdx="2" presStyleCnt="4"/>
      <dgm:spPr/>
    </dgm:pt>
    <dgm:pt modelId="{CC59E2AB-DD14-47A6-80E2-35CFFF08EBA2}" type="pres">
      <dgm:prSet presAssocID="{47B01E44-73D3-4B80-9C87-DBCB6F5B4E6A}" presName="text4" presStyleLbl="revTx" presStyleIdx="5" presStyleCnt="9">
        <dgm:presLayoutVars>
          <dgm:chPref val="3"/>
        </dgm:presLayoutVars>
      </dgm:prSet>
      <dgm:spPr/>
      <dgm:t>
        <a:bodyPr/>
        <a:lstStyle/>
        <a:p>
          <a:endParaRPr lang="es-ES"/>
        </a:p>
      </dgm:t>
    </dgm:pt>
    <dgm:pt modelId="{6CFE752C-AFD9-409E-ACE4-B41A77CFEF41}" type="pres">
      <dgm:prSet presAssocID="{47B01E44-73D3-4B80-9C87-DBCB6F5B4E6A}" presName="hierChild5" presStyleCnt="0"/>
      <dgm:spPr/>
    </dgm:pt>
    <dgm:pt modelId="{C9510EB9-8D51-40BF-AEB4-D0297B11A60C}" type="pres">
      <dgm:prSet presAssocID="{8F22D8F5-0A49-49E1-AEFD-5C12D590AA73}" presName="Name23" presStyleLbl="parChTrans1D4" presStyleIdx="3" presStyleCnt="4"/>
      <dgm:spPr/>
      <dgm:t>
        <a:bodyPr/>
        <a:lstStyle/>
        <a:p>
          <a:endParaRPr lang="es-ES"/>
        </a:p>
      </dgm:t>
    </dgm:pt>
    <dgm:pt modelId="{EC944CE5-F03A-4505-A641-7FFC7FEE3BD6}" type="pres">
      <dgm:prSet presAssocID="{3D1B96FC-727F-4912-9EBC-9909BA6C57B3}" presName="hierRoot4" presStyleCnt="0"/>
      <dgm:spPr/>
    </dgm:pt>
    <dgm:pt modelId="{F762325B-AEF3-47AF-B04E-E6D0C5B72862}" type="pres">
      <dgm:prSet presAssocID="{3D1B96FC-727F-4912-9EBC-9909BA6C57B3}" presName="composite4" presStyleCnt="0"/>
      <dgm:spPr/>
    </dgm:pt>
    <dgm:pt modelId="{1554D3EC-2E06-4E37-B660-230A8D34B6EF}" type="pres">
      <dgm:prSet presAssocID="{3D1B96FC-727F-4912-9EBC-9909BA6C57B3}" presName="image4" presStyleLbl="node4" presStyleIdx="3" presStyleCnt="4"/>
      <dgm:spPr/>
    </dgm:pt>
    <dgm:pt modelId="{43AC4721-39D8-4A45-95E7-C1223103A341}" type="pres">
      <dgm:prSet presAssocID="{3D1B96FC-727F-4912-9EBC-9909BA6C57B3}" presName="text4" presStyleLbl="revTx" presStyleIdx="6" presStyleCnt="9">
        <dgm:presLayoutVars>
          <dgm:chPref val="3"/>
        </dgm:presLayoutVars>
      </dgm:prSet>
      <dgm:spPr/>
      <dgm:t>
        <a:bodyPr/>
        <a:lstStyle/>
        <a:p>
          <a:endParaRPr lang="es-ES"/>
        </a:p>
      </dgm:t>
    </dgm:pt>
    <dgm:pt modelId="{262B693B-1AA1-4F8E-9651-438E0A0A9B50}" type="pres">
      <dgm:prSet presAssocID="{3D1B96FC-727F-4912-9EBC-9909BA6C57B3}" presName="hierChild5" presStyleCnt="0"/>
      <dgm:spPr/>
    </dgm:pt>
    <dgm:pt modelId="{64BF7668-FF1F-4FF2-93BB-72C8D4384214}" type="pres">
      <dgm:prSet presAssocID="{76DAAFFD-4D9D-4AA7-99BC-B3F7013AD49E}" presName="Name17" presStyleLbl="parChTrans1D3" presStyleIdx="1" presStyleCnt="2"/>
      <dgm:spPr/>
      <dgm:t>
        <a:bodyPr/>
        <a:lstStyle/>
        <a:p>
          <a:endParaRPr lang="es-ES"/>
        </a:p>
      </dgm:t>
    </dgm:pt>
    <dgm:pt modelId="{096126E4-758A-4FDF-9EBE-205076EA92B6}" type="pres">
      <dgm:prSet presAssocID="{C8A64546-863B-4EE6-90AB-667BCB249FD2}" presName="hierRoot3" presStyleCnt="0"/>
      <dgm:spPr/>
    </dgm:pt>
    <dgm:pt modelId="{7BC985DE-E785-44B6-B3A8-C1D6A93872DE}" type="pres">
      <dgm:prSet presAssocID="{C8A64546-863B-4EE6-90AB-667BCB249FD2}" presName="composite3" presStyleCnt="0"/>
      <dgm:spPr/>
    </dgm:pt>
    <dgm:pt modelId="{7A8407AA-25D0-4387-9DB9-E02D3C6BC846}" type="pres">
      <dgm:prSet presAssocID="{C8A64546-863B-4EE6-90AB-667BCB249FD2}" presName="image3" presStyleLbl="node3" presStyleIdx="1" presStyleCnt="2"/>
      <dgm:spPr/>
    </dgm:pt>
    <dgm:pt modelId="{92454F6B-1EAF-4FEC-A47D-900A38085188}" type="pres">
      <dgm:prSet presAssocID="{C8A64546-863B-4EE6-90AB-667BCB249FD2}" presName="text3" presStyleLbl="revTx" presStyleIdx="7" presStyleCnt="9">
        <dgm:presLayoutVars>
          <dgm:chPref val="3"/>
        </dgm:presLayoutVars>
      </dgm:prSet>
      <dgm:spPr/>
      <dgm:t>
        <a:bodyPr/>
        <a:lstStyle/>
        <a:p>
          <a:endParaRPr lang="es-ES"/>
        </a:p>
      </dgm:t>
    </dgm:pt>
    <dgm:pt modelId="{96A054A6-2DD5-45DF-8840-AAC46BDFFFF5}" type="pres">
      <dgm:prSet presAssocID="{C8A64546-863B-4EE6-90AB-667BCB249FD2}" presName="hierChild4" presStyleCnt="0"/>
      <dgm:spPr/>
    </dgm:pt>
    <dgm:pt modelId="{E556AEB3-A7DD-4E21-B0DB-8E05E8468451}" type="pres">
      <dgm:prSet presAssocID="{549469B8-CD80-4A1F-9B9D-62E9205A0FCD}" presName="Name10" presStyleLbl="parChTrans1D2" presStyleIdx="1" presStyleCnt="2"/>
      <dgm:spPr/>
      <dgm:t>
        <a:bodyPr/>
        <a:lstStyle/>
        <a:p>
          <a:endParaRPr lang="es-ES"/>
        </a:p>
      </dgm:t>
    </dgm:pt>
    <dgm:pt modelId="{1912B4B7-3CAC-44E8-9E2A-49A60A6D0DC5}" type="pres">
      <dgm:prSet presAssocID="{3C042A92-4CEC-42A5-B1D6-9E64CCAD9B3D}" presName="hierRoot2" presStyleCnt="0"/>
      <dgm:spPr/>
    </dgm:pt>
    <dgm:pt modelId="{555E768A-A4A5-47BE-988E-A5B31D38ABEC}" type="pres">
      <dgm:prSet presAssocID="{3C042A92-4CEC-42A5-B1D6-9E64CCAD9B3D}" presName="composite2" presStyleCnt="0"/>
      <dgm:spPr/>
    </dgm:pt>
    <dgm:pt modelId="{44516663-4077-45F5-87CE-231D9F1CEF5B}" type="pres">
      <dgm:prSet presAssocID="{3C042A92-4CEC-42A5-B1D6-9E64CCAD9B3D}" presName="image2" presStyleLbl="node2" presStyleIdx="1" presStyleCnt="2"/>
      <dgm:spPr/>
    </dgm:pt>
    <dgm:pt modelId="{3A6D7CB9-A023-4762-986D-E13EECBC3AD3}" type="pres">
      <dgm:prSet presAssocID="{3C042A92-4CEC-42A5-B1D6-9E64CCAD9B3D}" presName="text2" presStyleLbl="revTx" presStyleIdx="8" presStyleCnt="9">
        <dgm:presLayoutVars>
          <dgm:chPref val="3"/>
        </dgm:presLayoutVars>
      </dgm:prSet>
      <dgm:spPr/>
      <dgm:t>
        <a:bodyPr/>
        <a:lstStyle/>
        <a:p>
          <a:endParaRPr lang="es-ES"/>
        </a:p>
      </dgm:t>
    </dgm:pt>
    <dgm:pt modelId="{FB23EDF0-577F-4C97-8355-27404F1FB2BE}" type="pres">
      <dgm:prSet presAssocID="{3C042A92-4CEC-42A5-B1D6-9E64CCAD9B3D}" presName="hierChild3" presStyleCnt="0"/>
      <dgm:spPr/>
    </dgm:pt>
  </dgm:ptLst>
  <dgm:cxnLst>
    <dgm:cxn modelId="{2055DCF6-7A1E-4103-BB37-DD621D5B12F6}" type="presOf" srcId="{3C042A92-4CEC-42A5-B1D6-9E64CCAD9B3D}" destId="{3A6D7CB9-A023-4762-986D-E13EECBC3AD3}" srcOrd="0" destOrd="0" presId="urn:microsoft.com/office/officeart/2009/layout/CirclePictureHierarchy"/>
    <dgm:cxn modelId="{CDECEB61-E252-47B8-A049-9DAD78E5ECF2}" type="presOf" srcId="{2DBEB463-4E35-41A2-B792-63C19100F665}" destId="{049985DE-3536-4F36-8BF0-2941262614C1}" srcOrd="0" destOrd="0" presId="urn:microsoft.com/office/officeart/2009/layout/CirclePictureHierarchy"/>
    <dgm:cxn modelId="{A30822C9-170D-43F1-A7A3-7E2863798DDE}" srcId="{4CC5CF76-81CE-44FB-9D0E-6F10DDAB7695}" destId="{C8A07173-3AD0-4038-8191-266CFD54A83D}" srcOrd="0" destOrd="0" parTransId="{24C6EDFB-8B96-449C-84F7-57143D023FA1}" sibTransId="{D303662C-E0D3-4BFE-A17B-50742C925241}"/>
    <dgm:cxn modelId="{5E3A4442-23CC-41E3-8BB8-D49447256520}" type="presOf" srcId="{41C45E8D-F5D3-4BD4-8E8A-EEFA32457634}" destId="{B73F3FC6-588E-4E69-8C3C-7E890E83073F}" srcOrd="0" destOrd="0" presId="urn:microsoft.com/office/officeart/2009/layout/CirclePictureHierarchy"/>
    <dgm:cxn modelId="{9F17D641-62C6-4F7C-8DAB-22F3142FD064}" srcId="{ABE92D5B-49BB-4E5C-8107-453A4A81D892}" destId="{953BB2AE-EF94-4459-8BEE-E2D3BFA8E144}" srcOrd="0" destOrd="0" parTransId="{2DBEB463-4E35-41A2-B792-63C19100F665}" sibTransId="{DDF6DB7C-C13A-4A98-A662-7F66361204C6}"/>
    <dgm:cxn modelId="{4C83EB09-661B-4B35-B5BA-C31F46366700}" type="presOf" srcId="{C8A07173-3AD0-4038-8191-266CFD54A83D}" destId="{C1149AC3-FFB5-44C6-BFFE-4AE08941AE3B}" srcOrd="0" destOrd="0" presId="urn:microsoft.com/office/officeart/2009/layout/CirclePictureHierarchy"/>
    <dgm:cxn modelId="{C75FDBF6-43B9-4499-B313-3057A08366EF}" srcId="{ABE92D5B-49BB-4E5C-8107-453A4A81D892}" destId="{3D1B96FC-727F-4912-9EBC-9909BA6C57B3}" srcOrd="1" destOrd="0" parTransId="{8F22D8F5-0A49-49E1-AEFD-5C12D590AA73}" sibTransId="{BC7C0C12-9141-4BC5-8127-A44F7D4992D2}"/>
    <dgm:cxn modelId="{4310E8CC-EB54-418A-93B5-88ED714C1789}" type="presOf" srcId="{4CC5CF76-81CE-44FB-9D0E-6F10DDAB7695}" destId="{8C0C72A7-873A-4A2A-8375-249E38CFBB2C}" srcOrd="0" destOrd="0" presId="urn:microsoft.com/office/officeart/2009/layout/CirclePictureHierarchy"/>
    <dgm:cxn modelId="{F00B51A1-09E9-4B50-ACB2-42FA42812D50}" srcId="{953BB2AE-EF94-4459-8BEE-E2D3BFA8E144}" destId="{1609EF2D-B430-4398-B1CA-F3049DE9CCB3}" srcOrd="0" destOrd="0" parTransId="{6FA6ACFD-4172-4C3C-AE7C-53114308442A}" sibTransId="{26494F79-0842-4A70-8CD9-2ECD1574C392}"/>
    <dgm:cxn modelId="{EF1DDC43-2047-4D28-8053-AD18F96BC7D9}" type="presOf" srcId="{C803A229-907B-4C49-AD67-623A1D60B862}" destId="{1A138B24-2B5F-4DA4-A992-5AC166901909}" srcOrd="0" destOrd="0" presId="urn:microsoft.com/office/officeart/2009/layout/CirclePictureHierarchy"/>
    <dgm:cxn modelId="{CA46BEBB-6CD6-45E8-9358-CC558EAB580F}" type="presOf" srcId="{549469B8-CD80-4A1F-9B9D-62E9205A0FCD}" destId="{E556AEB3-A7DD-4E21-B0DB-8E05E8468451}" srcOrd="0" destOrd="0" presId="urn:microsoft.com/office/officeart/2009/layout/CirclePictureHierarchy"/>
    <dgm:cxn modelId="{16FA7CF1-CEEC-4D1F-8620-894A451339CE}" type="presOf" srcId="{953BB2AE-EF94-4459-8BEE-E2D3BFA8E144}" destId="{C948DEA9-E670-43D5-82D2-50A237829735}" srcOrd="0" destOrd="0" presId="urn:microsoft.com/office/officeart/2009/layout/CirclePictureHierarchy"/>
    <dgm:cxn modelId="{71F1B4F9-FC6D-41F7-9753-8B0E6C440B03}" srcId="{C8A07173-3AD0-4038-8191-266CFD54A83D}" destId="{ABE92D5B-49BB-4E5C-8107-453A4A81D892}" srcOrd="0" destOrd="0" parTransId="{C803A229-907B-4C49-AD67-623A1D60B862}" sibTransId="{44F96301-37E0-4625-BF72-65FF035B42B8}"/>
    <dgm:cxn modelId="{0B716A3B-4F92-49E0-8417-420E9BC57453}" type="presOf" srcId="{6FA6ACFD-4172-4C3C-AE7C-53114308442A}" destId="{85405F58-D99F-47A7-85E0-C962A5EE2BDB}" srcOrd="0" destOrd="0" presId="urn:microsoft.com/office/officeart/2009/layout/CirclePictureHierarchy"/>
    <dgm:cxn modelId="{29D0B46F-8C5B-4622-9055-53144C071EF5}" srcId="{41C45E8D-F5D3-4BD4-8E8A-EEFA32457634}" destId="{4CC5CF76-81CE-44FB-9D0E-6F10DDAB7695}" srcOrd="0" destOrd="0" parTransId="{8CA26CD3-B4DF-4804-BBA0-E584CDF25E27}" sibTransId="{B3083676-066F-4FC0-A841-C6EF591C381C}"/>
    <dgm:cxn modelId="{322EF4D2-3039-447A-8F1E-247D57800AF1}" type="presOf" srcId="{1609EF2D-B430-4398-B1CA-F3049DE9CCB3}" destId="{60DB8984-CFE0-4E6A-939E-3CE5CF507114}" srcOrd="0" destOrd="0" presId="urn:microsoft.com/office/officeart/2009/layout/CirclePictureHierarchy"/>
    <dgm:cxn modelId="{60389534-B284-42EA-BB80-BF7112076936}" srcId="{C8A07173-3AD0-4038-8191-266CFD54A83D}" destId="{C8A64546-863B-4EE6-90AB-667BCB249FD2}" srcOrd="1" destOrd="0" parTransId="{76DAAFFD-4D9D-4AA7-99BC-B3F7013AD49E}" sibTransId="{FBB37981-9B4B-400A-85BD-73DA75C9DE10}"/>
    <dgm:cxn modelId="{9447D0B6-3572-4119-A4BF-24DC40D5ABDF}" type="presOf" srcId="{8F22D8F5-0A49-49E1-AEFD-5C12D590AA73}" destId="{C9510EB9-8D51-40BF-AEB4-D0297B11A60C}" srcOrd="0" destOrd="0" presId="urn:microsoft.com/office/officeart/2009/layout/CirclePictureHierarchy"/>
    <dgm:cxn modelId="{7B0DFEE7-4A1A-47C7-B0B5-D1A70D92627B}" type="presOf" srcId="{C09F6C8C-0C17-4597-B4C2-8B66EFB3C682}" destId="{18F000BF-37D8-4717-BABD-7F0625DBBFB6}" srcOrd="0" destOrd="0" presId="urn:microsoft.com/office/officeart/2009/layout/CirclePictureHierarchy"/>
    <dgm:cxn modelId="{4BFBCE75-A24E-421E-ABAF-1B7A343A8397}" type="presOf" srcId="{47B01E44-73D3-4B80-9C87-DBCB6F5B4E6A}" destId="{CC59E2AB-DD14-47A6-80E2-35CFFF08EBA2}" srcOrd="0" destOrd="0" presId="urn:microsoft.com/office/officeart/2009/layout/CirclePictureHierarchy"/>
    <dgm:cxn modelId="{76B33531-EEA3-4B31-830B-82E17CAD9314}" type="presOf" srcId="{76DAAFFD-4D9D-4AA7-99BC-B3F7013AD49E}" destId="{64BF7668-FF1F-4FF2-93BB-72C8D4384214}" srcOrd="0" destOrd="0" presId="urn:microsoft.com/office/officeart/2009/layout/CirclePictureHierarchy"/>
    <dgm:cxn modelId="{3385B790-A079-4D7C-BE2D-E1CF06422745}" type="presOf" srcId="{24C6EDFB-8B96-449C-84F7-57143D023FA1}" destId="{47A335C0-98C9-46C6-B857-886069825272}" srcOrd="0" destOrd="0" presId="urn:microsoft.com/office/officeart/2009/layout/CirclePictureHierarchy"/>
    <dgm:cxn modelId="{EEF3BEF1-DBD4-4878-AD3E-3B846AC05B26}" srcId="{953BB2AE-EF94-4459-8BEE-E2D3BFA8E144}" destId="{47B01E44-73D3-4B80-9C87-DBCB6F5B4E6A}" srcOrd="1" destOrd="0" parTransId="{C09F6C8C-0C17-4597-B4C2-8B66EFB3C682}" sibTransId="{4EF7FC62-3064-4923-BC27-13E747EF2662}"/>
    <dgm:cxn modelId="{962BEEC5-312F-4086-8C84-9A1A592D8732}" type="presOf" srcId="{C8A64546-863B-4EE6-90AB-667BCB249FD2}" destId="{92454F6B-1EAF-4FEC-A47D-900A38085188}" srcOrd="0" destOrd="0" presId="urn:microsoft.com/office/officeart/2009/layout/CirclePictureHierarchy"/>
    <dgm:cxn modelId="{B7F719BA-E47B-49F7-9913-E6CCF3F22BC9}" srcId="{4CC5CF76-81CE-44FB-9D0E-6F10DDAB7695}" destId="{3C042A92-4CEC-42A5-B1D6-9E64CCAD9B3D}" srcOrd="1" destOrd="0" parTransId="{549469B8-CD80-4A1F-9B9D-62E9205A0FCD}" sibTransId="{D00B0187-5CCF-4671-9B30-EC256307417C}"/>
    <dgm:cxn modelId="{05F4E30C-35D1-4D30-B73F-DDE7232A8B56}" type="presOf" srcId="{ABE92D5B-49BB-4E5C-8107-453A4A81D892}" destId="{BE69F0A5-B84F-4606-91C5-3A77F517F117}" srcOrd="0" destOrd="0" presId="urn:microsoft.com/office/officeart/2009/layout/CirclePictureHierarchy"/>
    <dgm:cxn modelId="{B7CC91A6-9713-4087-92BE-333CF8834A9D}" type="presOf" srcId="{3D1B96FC-727F-4912-9EBC-9909BA6C57B3}" destId="{43AC4721-39D8-4A45-95E7-C1223103A341}" srcOrd="0" destOrd="0" presId="urn:microsoft.com/office/officeart/2009/layout/CirclePictureHierarchy"/>
    <dgm:cxn modelId="{32CD32ED-D644-499C-8E2C-12379503C98C}" type="presParOf" srcId="{B73F3FC6-588E-4E69-8C3C-7E890E83073F}" destId="{02F1FB2A-82A9-4067-B337-2F26D9270E27}" srcOrd="0" destOrd="0" presId="urn:microsoft.com/office/officeart/2009/layout/CirclePictureHierarchy"/>
    <dgm:cxn modelId="{E81FF621-CD74-4110-BFB5-DF2313594FF4}" type="presParOf" srcId="{02F1FB2A-82A9-4067-B337-2F26D9270E27}" destId="{9AFF8A34-EB32-4F20-9805-D501DD4BEFC8}" srcOrd="0" destOrd="0" presId="urn:microsoft.com/office/officeart/2009/layout/CirclePictureHierarchy"/>
    <dgm:cxn modelId="{7D6140CE-C286-4418-8472-F1F371065490}" type="presParOf" srcId="{9AFF8A34-EB32-4F20-9805-D501DD4BEFC8}" destId="{295B6596-1C0B-4151-A880-D104469AB462}" srcOrd="0" destOrd="0" presId="urn:microsoft.com/office/officeart/2009/layout/CirclePictureHierarchy"/>
    <dgm:cxn modelId="{B2A8989A-DB16-490C-9A37-AB59A245AD2B}" type="presParOf" srcId="{9AFF8A34-EB32-4F20-9805-D501DD4BEFC8}" destId="{8C0C72A7-873A-4A2A-8375-249E38CFBB2C}" srcOrd="1" destOrd="0" presId="urn:microsoft.com/office/officeart/2009/layout/CirclePictureHierarchy"/>
    <dgm:cxn modelId="{880BD61A-E3CD-46D1-98C9-406305B695D2}" type="presParOf" srcId="{02F1FB2A-82A9-4067-B337-2F26D9270E27}" destId="{4D920E00-22FF-4C2F-AAB6-4B3E06BAA6D2}" srcOrd="1" destOrd="0" presId="urn:microsoft.com/office/officeart/2009/layout/CirclePictureHierarchy"/>
    <dgm:cxn modelId="{61F2C838-B730-44DF-B0B9-5B9A6DF27290}" type="presParOf" srcId="{4D920E00-22FF-4C2F-AAB6-4B3E06BAA6D2}" destId="{47A335C0-98C9-46C6-B857-886069825272}" srcOrd="0" destOrd="0" presId="urn:microsoft.com/office/officeart/2009/layout/CirclePictureHierarchy"/>
    <dgm:cxn modelId="{92B81A9C-DD8D-48B6-8243-B454684C1466}" type="presParOf" srcId="{4D920E00-22FF-4C2F-AAB6-4B3E06BAA6D2}" destId="{0E5F2469-8C4C-4564-BED8-7FBA958B6D2B}" srcOrd="1" destOrd="0" presId="urn:microsoft.com/office/officeart/2009/layout/CirclePictureHierarchy"/>
    <dgm:cxn modelId="{4C38D4C9-F656-4115-86FC-EF44B56B1391}" type="presParOf" srcId="{0E5F2469-8C4C-4564-BED8-7FBA958B6D2B}" destId="{EF8EFB7D-2575-48C1-A69E-180B14391250}" srcOrd="0" destOrd="0" presId="urn:microsoft.com/office/officeart/2009/layout/CirclePictureHierarchy"/>
    <dgm:cxn modelId="{5EFC2E21-DD58-4D20-9E16-66EEB8472B51}" type="presParOf" srcId="{EF8EFB7D-2575-48C1-A69E-180B14391250}" destId="{0CBD3753-DB68-4622-9881-592B0A73745B}" srcOrd="0" destOrd="0" presId="urn:microsoft.com/office/officeart/2009/layout/CirclePictureHierarchy"/>
    <dgm:cxn modelId="{9EA5CFD1-6C04-4F2C-8D48-F275ADAA106D}" type="presParOf" srcId="{EF8EFB7D-2575-48C1-A69E-180B14391250}" destId="{C1149AC3-FFB5-44C6-BFFE-4AE08941AE3B}" srcOrd="1" destOrd="0" presId="urn:microsoft.com/office/officeart/2009/layout/CirclePictureHierarchy"/>
    <dgm:cxn modelId="{7123CB3C-3DA3-4A20-BB59-375C9D7491D5}" type="presParOf" srcId="{0E5F2469-8C4C-4564-BED8-7FBA958B6D2B}" destId="{A08587F4-EDB5-4640-915F-368F9EDFDE7A}" srcOrd="1" destOrd="0" presId="urn:microsoft.com/office/officeart/2009/layout/CirclePictureHierarchy"/>
    <dgm:cxn modelId="{F30C5045-1955-4399-9C3E-93F2CF1AABF0}" type="presParOf" srcId="{A08587F4-EDB5-4640-915F-368F9EDFDE7A}" destId="{1A138B24-2B5F-4DA4-A992-5AC166901909}" srcOrd="0" destOrd="0" presId="urn:microsoft.com/office/officeart/2009/layout/CirclePictureHierarchy"/>
    <dgm:cxn modelId="{F2032B38-6474-4DE3-AF2A-DC36D39E9BB0}" type="presParOf" srcId="{A08587F4-EDB5-4640-915F-368F9EDFDE7A}" destId="{B656D7D6-3F2E-4D9B-84FC-9487F8454616}" srcOrd="1" destOrd="0" presId="urn:microsoft.com/office/officeart/2009/layout/CirclePictureHierarchy"/>
    <dgm:cxn modelId="{DC104485-614A-481B-BB48-ECA9209699BC}" type="presParOf" srcId="{B656D7D6-3F2E-4D9B-84FC-9487F8454616}" destId="{FB78C360-9DE9-4F4E-B2A3-ABE8DC3A62C0}" srcOrd="0" destOrd="0" presId="urn:microsoft.com/office/officeart/2009/layout/CirclePictureHierarchy"/>
    <dgm:cxn modelId="{1E13A90A-903C-4F74-81C7-009878BFB7D5}" type="presParOf" srcId="{FB78C360-9DE9-4F4E-B2A3-ABE8DC3A62C0}" destId="{FD3C8DCC-866C-4181-A1EA-780011754C4E}" srcOrd="0" destOrd="0" presId="urn:microsoft.com/office/officeart/2009/layout/CirclePictureHierarchy"/>
    <dgm:cxn modelId="{213A37EC-D3F0-413E-B68E-DC6A2D84DEBC}" type="presParOf" srcId="{FB78C360-9DE9-4F4E-B2A3-ABE8DC3A62C0}" destId="{BE69F0A5-B84F-4606-91C5-3A77F517F117}" srcOrd="1" destOrd="0" presId="urn:microsoft.com/office/officeart/2009/layout/CirclePictureHierarchy"/>
    <dgm:cxn modelId="{D193D38A-4F2D-4AFE-A94A-11137AFD4783}" type="presParOf" srcId="{B656D7D6-3F2E-4D9B-84FC-9487F8454616}" destId="{6AAFF7E2-3608-4C60-BA33-C632DEDCAEF2}" srcOrd="1" destOrd="0" presId="urn:microsoft.com/office/officeart/2009/layout/CirclePictureHierarchy"/>
    <dgm:cxn modelId="{2ED7DE97-C4B9-4581-80D3-65E64807A80E}" type="presParOf" srcId="{6AAFF7E2-3608-4C60-BA33-C632DEDCAEF2}" destId="{049985DE-3536-4F36-8BF0-2941262614C1}" srcOrd="0" destOrd="0" presId="urn:microsoft.com/office/officeart/2009/layout/CirclePictureHierarchy"/>
    <dgm:cxn modelId="{626AF7BF-2541-4A31-9F8A-2640769E6279}" type="presParOf" srcId="{6AAFF7E2-3608-4C60-BA33-C632DEDCAEF2}" destId="{32EFE888-0B7F-4010-A87D-9891227A6CB1}" srcOrd="1" destOrd="0" presId="urn:microsoft.com/office/officeart/2009/layout/CirclePictureHierarchy"/>
    <dgm:cxn modelId="{BBC66722-3F10-4332-9468-932FBC67FFEC}" type="presParOf" srcId="{32EFE888-0B7F-4010-A87D-9891227A6CB1}" destId="{AE1B50EE-DE86-4735-BDE3-3A72A9A015CB}" srcOrd="0" destOrd="0" presId="urn:microsoft.com/office/officeart/2009/layout/CirclePictureHierarchy"/>
    <dgm:cxn modelId="{FB141079-3C9C-4490-A6E7-06C4B3F0BB01}" type="presParOf" srcId="{AE1B50EE-DE86-4735-BDE3-3A72A9A015CB}" destId="{80F4FDF8-AEA3-431D-9AA7-1F5FCA752DC5}" srcOrd="0" destOrd="0" presId="urn:microsoft.com/office/officeart/2009/layout/CirclePictureHierarchy"/>
    <dgm:cxn modelId="{4697125B-D2FA-4910-8363-03CB2C8D6511}" type="presParOf" srcId="{AE1B50EE-DE86-4735-BDE3-3A72A9A015CB}" destId="{C948DEA9-E670-43D5-82D2-50A237829735}" srcOrd="1" destOrd="0" presId="urn:microsoft.com/office/officeart/2009/layout/CirclePictureHierarchy"/>
    <dgm:cxn modelId="{1527BC0E-E8BC-4657-B7E5-6703EB6E64B8}" type="presParOf" srcId="{32EFE888-0B7F-4010-A87D-9891227A6CB1}" destId="{C844FC41-A6DD-4A59-BC52-105C14A8BF6C}" srcOrd="1" destOrd="0" presId="urn:microsoft.com/office/officeart/2009/layout/CirclePictureHierarchy"/>
    <dgm:cxn modelId="{BB347911-FFD3-4B1E-99FA-D4F67D48D2DA}" type="presParOf" srcId="{C844FC41-A6DD-4A59-BC52-105C14A8BF6C}" destId="{85405F58-D99F-47A7-85E0-C962A5EE2BDB}" srcOrd="0" destOrd="0" presId="urn:microsoft.com/office/officeart/2009/layout/CirclePictureHierarchy"/>
    <dgm:cxn modelId="{63B340E3-38BC-42B7-8BE5-FB53D724C4EA}" type="presParOf" srcId="{C844FC41-A6DD-4A59-BC52-105C14A8BF6C}" destId="{9222CF72-766D-44E2-9C62-F46D16A230A1}" srcOrd="1" destOrd="0" presId="urn:microsoft.com/office/officeart/2009/layout/CirclePictureHierarchy"/>
    <dgm:cxn modelId="{084C8937-1144-4BEC-8DAB-4FB72754789E}" type="presParOf" srcId="{9222CF72-766D-44E2-9C62-F46D16A230A1}" destId="{830A7C64-3698-43CD-BABC-9B49657C82AB}" srcOrd="0" destOrd="0" presId="urn:microsoft.com/office/officeart/2009/layout/CirclePictureHierarchy"/>
    <dgm:cxn modelId="{A4EFA077-D826-4000-8CC3-7D851D41E7A0}" type="presParOf" srcId="{830A7C64-3698-43CD-BABC-9B49657C82AB}" destId="{5F3F382E-FDA7-4942-AB5B-1E10D48C4EBB}" srcOrd="0" destOrd="0" presId="urn:microsoft.com/office/officeart/2009/layout/CirclePictureHierarchy"/>
    <dgm:cxn modelId="{D1593165-5684-4503-B55B-03F4FB27CD3F}" type="presParOf" srcId="{830A7C64-3698-43CD-BABC-9B49657C82AB}" destId="{60DB8984-CFE0-4E6A-939E-3CE5CF507114}" srcOrd="1" destOrd="0" presId="urn:microsoft.com/office/officeart/2009/layout/CirclePictureHierarchy"/>
    <dgm:cxn modelId="{E394A705-F5EE-4B25-BEBB-2C269F7DC31C}" type="presParOf" srcId="{9222CF72-766D-44E2-9C62-F46D16A230A1}" destId="{4336EC20-A5C3-4558-8721-88BE305E01AC}" srcOrd="1" destOrd="0" presId="urn:microsoft.com/office/officeart/2009/layout/CirclePictureHierarchy"/>
    <dgm:cxn modelId="{58FE7296-3551-4D3E-A9E2-2D19987D99F2}" type="presParOf" srcId="{C844FC41-A6DD-4A59-BC52-105C14A8BF6C}" destId="{18F000BF-37D8-4717-BABD-7F0625DBBFB6}" srcOrd="2" destOrd="0" presId="urn:microsoft.com/office/officeart/2009/layout/CirclePictureHierarchy"/>
    <dgm:cxn modelId="{8EDA1F84-7EAF-40BF-BA23-B54D3E915F5A}" type="presParOf" srcId="{C844FC41-A6DD-4A59-BC52-105C14A8BF6C}" destId="{07EFEBA0-B070-4B8F-B4F2-BD109FAD7FBD}" srcOrd="3" destOrd="0" presId="urn:microsoft.com/office/officeart/2009/layout/CirclePictureHierarchy"/>
    <dgm:cxn modelId="{B77FF515-F9A1-4C37-88B0-058DBBFD2B98}" type="presParOf" srcId="{07EFEBA0-B070-4B8F-B4F2-BD109FAD7FBD}" destId="{BD7ED776-F04B-4F8F-8FCF-61379E9DCC88}" srcOrd="0" destOrd="0" presId="urn:microsoft.com/office/officeart/2009/layout/CirclePictureHierarchy"/>
    <dgm:cxn modelId="{6B8B5EC7-157E-4FD6-B048-9E4899CB2E63}" type="presParOf" srcId="{BD7ED776-F04B-4F8F-8FCF-61379E9DCC88}" destId="{5ED2BF88-A2B1-42A6-BDB9-6FA56A6CD686}" srcOrd="0" destOrd="0" presId="urn:microsoft.com/office/officeart/2009/layout/CirclePictureHierarchy"/>
    <dgm:cxn modelId="{FB93DD7D-7F9F-4E62-8973-72EE77F79030}" type="presParOf" srcId="{BD7ED776-F04B-4F8F-8FCF-61379E9DCC88}" destId="{CC59E2AB-DD14-47A6-80E2-35CFFF08EBA2}" srcOrd="1" destOrd="0" presId="urn:microsoft.com/office/officeart/2009/layout/CirclePictureHierarchy"/>
    <dgm:cxn modelId="{D74F2256-BDDE-4B84-83ED-5B65B7AEDF85}" type="presParOf" srcId="{07EFEBA0-B070-4B8F-B4F2-BD109FAD7FBD}" destId="{6CFE752C-AFD9-409E-ACE4-B41A77CFEF41}" srcOrd="1" destOrd="0" presId="urn:microsoft.com/office/officeart/2009/layout/CirclePictureHierarchy"/>
    <dgm:cxn modelId="{8FB982AC-EC7D-45BB-8EE7-187A6BB7CACC}" type="presParOf" srcId="{6AAFF7E2-3608-4C60-BA33-C632DEDCAEF2}" destId="{C9510EB9-8D51-40BF-AEB4-D0297B11A60C}" srcOrd="2" destOrd="0" presId="urn:microsoft.com/office/officeart/2009/layout/CirclePictureHierarchy"/>
    <dgm:cxn modelId="{B47BB493-991F-4732-88B3-2F981A245C22}" type="presParOf" srcId="{6AAFF7E2-3608-4C60-BA33-C632DEDCAEF2}" destId="{EC944CE5-F03A-4505-A641-7FFC7FEE3BD6}" srcOrd="3" destOrd="0" presId="urn:microsoft.com/office/officeart/2009/layout/CirclePictureHierarchy"/>
    <dgm:cxn modelId="{CECFA8A6-F0A7-4827-8C6C-96A947A29086}" type="presParOf" srcId="{EC944CE5-F03A-4505-A641-7FFC7FEE3BD6}" destId="{F762325B-AEF3-47AF-B04E-E6D0C5B72862}" srcOrd="0" destOrd="0" presId="urn:microsoft.com/office/officeart/2009/layout/CirclePictureHierarchy"/>
    <dgm:cxn modelId="{D1B21FB8-4AFA-4EAC-846A-2F67111A9850}" type="presParOf" srcId="{F762325B-AEF3-47AF-B04E-E6D0C5B72862}" destId="{1554D3EC-2E06-4E37-B660-230A8D34B6EF}" srcOrd="0" destOrd="0" presId="urn:microsoft.com/office/officeart/2009/layout/CirclePictureHierarchy"/>
    <dgm:cxn modelId="{99B539D1-9B35-4F52-9477-24ABB3A98C66}" type="presParOf" srcId="{F762325B-AEF3-47AF-B04E-E6D0C5B72862}" destId="{43AC4721-39D8-4A45-95E7-C1223103A341}" srcOrd="1" destOrd="0" presId="urn:microsoft.com/office/officeart/2009/layout/CirclePictureHierarchy"/>
    <dgm:cxn modelId="{C2B825B2-4C9C-4736-9E04-9D6C01BE1AC0}" type="presParOf" srcId="{EC944CE5-F03A-4505-A641-7FFC7FEE3BD6}" destId="{262B693B-1AA1-4F8E-9651-438E0A0A9B50}" srcOrd="1" destOrd="0" presId="urn:microsoft.com/office/officeart/2009/layout/CirclePictureHierarchy"/>
    <dgm:cxn modelId="{E2E91ED6-FEDB-43E3-9AD3-D4A310C8E05D}" type="presParOf" srcId="{A08587F4-EDB5-4640-915F-368F9EDFDE7A}" destId="{64BF7668-FF1F-4FF2-93BB-72C8D4384214}" srcOrd="2" destOrd="0" presId="urn:microsoft.com/office/officeart/2009/layout/CirclePictureHierarchy"/>
    <dgm:cxn modelId="{756192E0-B69B-47F0-802F-240D25753502}" type="presParOf" srcId="{A08587F4-EDB5-4640-915F-368F9EDFDE7A}" destId="{096126E4-758A-4FDF-9EBE-205076EA92B6}" srcOrd="3" destOrd="0" presId="urn:microsoft.com/office/officeart/2009/layout/CirclePictureHierarchy"/>
    <dgm:cxn modelId="{12E50084-E6C7-4CA5-A485-2CDAFB66FB0E}" type="presParOf" srcId="{096126E4-758A-4FDF-9EBE-205076EA92B6}" destId="{7BC985DE-E785-44B6-B3A8-C1D6A93872DE}" srcOrd="0" destOrd="0" presId="urn:microsoft.com/office/officeart/2009/layout/CirclePictureHierarchy"/>
    <dgm:cxn modelId="{B6E77F1F-0B5F-4F87-8435-11B633F3D456}" type="presParOf" srcId="{7BC985DE-E785-44B6-B3A8-C1D6A93872DE}" destId="{7A8407AA-25D0-4387-9DB9-E02D3C6BC846}" srcOrd="0" destOrd="0" presId="urn:microsoft.com/office/officeart/2009/layout/CirclePictureHierarchy"/>
    <dgm:cxn modelId="{20D0ACE1-AA2F-42F2-B303-2F94D577EB7B}" type="presParOf" srcId="{7BC985DE-E785-44B6-B3A8-C1D6A93872DE}" destId="{92454F6B-1EAF-4FEC-A47D-900A38085188}" srcOrd="1" destOrd="0" presId="urn:microsoft.com/office/officeart/2009/layout/CirclePictureHierarchy"/>
    <dgm:cxn modelId="{80C49793-E474-4F62-A9B9-F0219C9C0138}" type="presParOf" srcId="{096126E4-758A-4FDF-9EBE-205076EA92B6}" destId="{96A054A6-2DD5-45DF-8840-AAC46BDFFFF5}" srcOrd="1" destOrd="0" presId="urn:microsoft.com/office/officeart/2009/layout/CirclePictureHierarchy"/>
    <dgm:cxn modelId="{6C0B4020-5B7B-4578-967A-37F9DCDC90E8}" type="presParOf" srcId="{4D920E00-22FF-4C2F-AAB6-4B3E06BAA6D2}" destId="{E556AEB3-A7DD-4E21-B0DB-8E05E8468451}" srcOrd="2" destOrd="0" presId="urn:microsoft.com/office/officeart/2009/layout/CirclePictureHierarchy"/>
    <dgm:cxn modelId="{E5E481F7-85C6-414C-BBBF-924F740CCA6F}" type="presParOf" srcId="{4D920E00-22FF-4C2F-AAB6-4B3E06BAA6D2}" destId="{1912B4B7-3CAC-44E8-9E2A-49A60A6D0DC5}" srcOrd="3" destOrd="0" presId="urn:microsoft.com/office/officeart/2009/layout/CirclePictureHierarchy"/>
    <dgm:cxn modelId="{8E213A5B-7ABF-499E-AAA6-DE0D0232B5D3}" type="presParOf" srcId="{1912B4B7-3CAC-44E8-9E2A-49A60A6D0DC5}" destId="{555E768A-A4A5-47BE-988E-A5B31D38ABEC}" srcOrd="0" destOrd="0" presId="urn:microsoft.com/office/officeart/2009/layout/CirclePictureHierarchy"/>
    <dgm:cxn modelId="{85985270-E81A-4B92-BABE-9F146DFDD340}" type="presParOf" srcId="{555E768A-A4A5-47BE-988E-A5B31D38ABEC}" destId="{44516663-4077-45F5-87CE-231D9F1CEF5B}" srcOrd="0" destOrd="0" presId="urn:microsoft.com/office/officeart/2009/layout/CirclePictureHierarchy"/>
    <dgm:cxn modelId="{08930B71-2B35-459E-B95E-3CE2C8D56391}" type="presParOf" srcId="{555E768A-A4A5-47BE-988E-A5B31D38ABEC}" destId="{3A6D7CB9-A023-4762-986D-E13EECBC3AD3}" srcOrd="1" destOrd="0" presId="urn:microsoft.com/office/officeart/2009/layout/CirclePictureHierarchy"/>
    <dgm:cxn modelId="{DE378D93-C4A1-41A9-9843-8B47ADFAF2B6}" type="presParOf" srcId="{1912B4B7-3CAC-44E8-9E2A-49A60A6D0DC5}" destId="{FB23EDF0-577F-4C97-8355-27404F1FB2BE}"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C45E8D-F5D3-4BD4-8E8A-EEFA32457634}"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s-CO"/>
        </a:p>
      </dgm:t>
    </dgm:pt>
    <dgm:pt modelId="{ABE92D5B-49BB-4E5C-8107-453A4A81D892}">
      <dgm:prSet phldrT="[Texto]" custT="1"/>
      <dgm:spPr/>
      <dgm:t>
        <a:bodyPr/>
        <a:lstStyle/>
        <a:p>
          <a:r>
            <a:rPr lang="es-ES" sz="1200" dirty="0"/>
            <a:t>P12. Fortalecimiento de la Investigación Institucional</a:t>
          </a:r>
          <a:endParaRPr lang="es-CO" sz="1200" dirty="0"/>
        </a:p>
      </dgm:t>
    </dgm:pt>
    <dgm:pt modelId="{C803A229-907B-4C49-AD67-623A1D60B862}" type="parTrans" cxnId="{71F1B4F9-FC6D-41F7-9753-8B0E6C440B03}">
      <dgm:prSet/>
      <dgm:spPr/>
      <dgm:t>
        <a:bodyPr/>
        <a:lstStyle/>
        <a:p>
          <a:endParaRPr lang="es-CO" sz="900"/>
        </a:p>
      </dgm:t>
    </dgm:pt>
    <dgm:pt modelId="{44F96301-37E0-4625-BF72-65FF035B42B8}" type="sibTrans" cxnId="{71F1B4F9-FC6D-41F7-9753-8B0E6C440B03}">
      <dgm:prSet/>
      <dgm:spPr/>
      <dgm:t>
        <a:bodyPr/>
        <a:lstStyle/>
        <a:p>
          <a:endParaRPr lang="es-CO" sz="900"/>
        </a:p>
      </dgm:t>
    </dgm:pt>
    <dgm:pt modelId="{953BB2AE-EF94-4459-8BEE-E2D3BFA8E144}">
      <dgm:prSet phldrT="[Texto]" custT="1"/>
      <dgm:spPr/>
      <dgm:t>
        <a:bodyPr/>
        <a:lstStyle/>
        <a:p>
          <a:r>
            <a:rPr lang="es-ES" sz="900" dirty="0"/>
            <a:t>Estrategias de financiación interna y externa para el apoyo de proyectos de investigación</a:t>
          </a:r>
          <a:endParaRPr lang="es-CO" sz="900" dirty="0"/>
        </a:p>
      </dgm:t>
    </dgm:pt>
    <dgm:pt modelId="{2DBEB463-4E35-41A2-B792-63C19100F665}" type="parTrans" cxnId="{9F17D641-62C6-4F7C-8DAB-22F3142FD064}">
      <dgm:prSet/>
      <dgm:spPr/>
      <dgm:t>
        <a:bodyPr/>
        <a:lstStyle/>
        <a:p>
          <a:endParaRPr lang="es-CO" sz="900"/>
        </a:p>
      </dgm:t>
    </dgm:pt>
    <dgm:pt modelId="{DDF6DB7C-C13A-4A98-A662-7F66361204C6}" type="sibTrans" cxnId="{9F17D641-62C6-4F7C-8DAB-22F3142FD064}">
      <dgm:prSet/>
      <dgm:spPr/>
      <dgm:t>
        <a:bodyPr/>
        <a:lstStyle/>
        <a:p>
          <a:endParaRPr lang="es-CO" sz="900"/>
        </a:p>
      </dgm:t>
    </dgm:pt>
    <dgm:pt modelId="{8A56BD65-5DFE-472D-8E19-0ABCDA212DD6}">
      <dgm:prSet custT="1"/>
      <dgm:spPr/>
      <dgm:t>
        <a:bodyPr/>
        <a:lstStyle/>
        <a:p>
          <a:pPr rtl="0"/>
          <a:r>
            <a:rPr lang="es-ES" sz="900" dirty="0"/>
            <a:t>Procesos de seguimiento y control en el desarrollo de los proyectos de investigación</a:t>
          </a:r>
          <a:endParaRPr lang="es-CO" sz="900" dirty="0"/>
        </a:p>
      </dgm:t>
    </dgm:pt>
    <dgm:pt modelId="{F76A8A17-EF15-406A-AEA6-DC7858FD9DBA}" type="parTrans" cxnId="{008C904D-FB53-4721-B32D-BDAA5F48F9F7}">
      <dgm:prSet/>
      <dgm:spPr/>
      <dgm:t>
        <a:bodyPr/>
        <a:lstStyle/>
        <a:p>
          <a:endParaRPr lang="es-CO" sz="900"/>
        </a:p>
      </dgm:t>
    </dgm:pt>
    <dgm:pt modelId="{F81AE926-D0D6-439C-B5C6-53000CB9B0A0}" type="sibTrans" cxnId="{008C904D-FB53-4721-B32D-BDAA5F48F9F7}">
      <dgm:prSet/>
      <dgm:spPr/>
      <dgm:t>
        <a:bodyPr/>
        <a:lstStyle/>
        <a:p>
          <a:endParaRPr lang="es-CO" sz="900"/>
        </a:p>
      </dgm:t>
    </dgm:pt>
    <dgm:pt modelId="{D2E2DEB5-08DC-4780-AA7C-1F6527BD7B31}">
      <dgm:prSet custT="1"/>
      <dgm:spPr/>
      <dgm:t>
        <a:bodyPr/>
        <a:lstStyle/>
        <a:p>
          <a:pPr rtl="0"/>
          <a:r>
            <a:rPr lang="es-ES" sz="900" dirty="0"/>
            <a:t>Desarrollo y Plan de Formación continua dirigido a los investigadores</a:t>
          </a:r>
          <a:endParaRPr lang="es-CO" sz="900" dirty="0"/>
        </a:p>
      </dgm:t>
    </dgm:pt>
    <dgm:pt modelId="{64403740-81E3-4507-B994-F57217F991E9}" type="parTrans" cxnId="{D2B7E08D-10F8-4ABD-B7CD-A413E152E009}">
      <dgm:prSet/>
      <dgm:spPr/>
      <dgm:t>
        <a:bodyPr/>
        <a:lstStyle/>
        <a:p>
          <a:endParaRPr lang="es-CO" sz="900"/>
        </a:p>
      </dgm:t>
    </dgm:pt>
    <dgm:pt modelId="{B0F6B59D-3D84-46EC-9F40-6B331C41034F}" type="sibTrans" cxnId="{D2B7E08D-10F8-4ABD-B7CD-A413E152E009}">
      <dgm:prSet/>
      <dgm:spPr/>
      <dgm:t>
        <a:bodyPr/>
        <a:lstStyle/>
        <a:p>
          <a:endParaRPr lang="es-CO" sz="900"/>
        </a:p>
      </dgm:t>
    </dgm:pt>
    <dgm:pt modelId="{29D0817F-B754-4C83-A2FF-6CCB00584A26}">
      <dgm:prSet custT="1"/>
      <dgm:spPr/>
      <dgm:t>
        <a:bodyPr/>
        <a:lstStyle/>
        <a:p>
          <a:pPr rtl="0"/>
          <a:r>
            <a:rPr lang="es-ES" sz="900" dirty="0"/>
            <a:t>Institucionalización de procesos de investigación</a:t>
          </a:r>
          <a:endParaRPr lang="es-CO" sz="900" dirty="0"/>
        </a:p>
      </dgm:t>
    </dgm:pt>
    <dgm:pt modelId="{CDE949A7-43DC-4E80-9039-258E9A404C30}" type="parTrans" cxnId="{221EF18D-C3C1-481F-8871-4EB2184BAD0E}">
      <dgm:prSet/>
      <dgm:spPr/>
      <dgm:t>
        <a:bodyPr/>
        <a:lstStyle/>
        <a:p>
          <a:endParaRPr lang="es-CO" sz="900"/>
        </a:p>
      </dgm:t>
    </dgm:pt>
    <dgm:pt modelId="{F7E2E394-EE56-435F-BDB5-C76CBDA713CE}" type="sibTrans" cxnId="{221EF18D-C3C1-481F-8871-4EB2184BAD0E}">
      <dgm:prSet/>
      <dgm:spPr/>
      <dgm:t>
        <a:bodyPr/>
        <a:lstStyle/>
        <a:p>
          <a:endParaRPr lang="es-CO" sz="900"/>
        </a:p>
      </dgm:t>
    </dgm:pt>
    <dgm:pt modelId="{A496B963-36E3-47F1-A756-6CC513279106}">
      <dgm:prSet custT="1"/>
      <dgm:spPr/>
      <dgm:t>
        <a:bodyPr/>
        <a:lstStyle/>
        <a:p>
          <a:pPr rtl="0"/>
          <a:r>
            <a:rPr lang="es-ES" sz="900" dirty="0"/>
            <a:t>Articulación de la investigación en los procesos de enseñanza en pregrado y postgrado y entre grupos</a:t>
          </a:r>
          <a:endParaRPr lang="es-CO" sz="900" dirty="0"/>
        </a:p>
      </dgm:t>
    </dgm:pt>
    <dgm:pt modelId="{4BEBD401-95C6-4825-B161-66FDE994B106}" type="parTrans" cxnId="{11BCEEE9-1BDA-4CD2-A325-90AD0FFE214A}">
      <dgm:prSet/>
      <dgm:spPr/>
      <dgm:t>
        <a:bodyPr/>
        <a:lstStyle/>
        <a:p>
          <a:endParaRPr lang="es-CO" sz="900"/>
        </a:p>
      </dgm:t>
    </dgm:pt>
    <dgm:pt modelId="{4413D758-C3C1-44B7-9185-D8E636BCD082}" type="sibTrans" cxnId="{11BCEEE9-1BDA-4CD2-A325-90AD0FFE214A}">
      <dgm:prSet/>
      <dgm:spPr/>
      <dgm:t>
        <a:bodyPr/>
        <a:lstStyle/>
        <a:p>
          <a:endParaRPr lang="es-CO" sz="900"/>
        </a:p>
      </dgm:t>
    </dgm:pt>
    <dgm:pt modelId="{9CC701B9-F2F3-4D07-93BD-204A838970D9}">
      <dgm:prSet phldrT="[Texto]" custT="1"/>
      <dgm:spPr/>
      <dgm:t>
        <a:bodyPr/>
        <a:lstStyle/>
        <a:p>
          <a:r>
            <a:rPr lang="es-ES" sz="900" dirty="0"/>
            <a:t>Ejecución de Estrategias de financiación interna y externa para el apoyo de proyectos de investigación</a:t>
          </a:r>
          <a:endParaRPr lang="es-CO" sz="900" dirty="0"/>
        </a:p>
      </dgm:t>
    </dgm:pt>
    <dgm:pt modelId="{4D11AC3D-EBE3-4108-8D72-06D8DA31D6E9}" type="parTrans" cxnId="{54FD5ACE-2911-42CC-A8FF-CAFA4D73B907}">
      <dgm:prSet/>
      <dgm:spPr/>
      <dgm:t>
        <a:bodyPr/>
        <a:lstStyle/>
        <a:p>
          <a:endParaRPr lang="es-CO" sz="900"/>
        </a:p>
      </dgm:t>
    </dgm:pt>
    <dgm:pt modelId="{265F05A3-86CB-4F57-89D7-8891677D4101}" type="sibTrans" cxnId="{54FD5ACE-2911-42CC-A8FF-CAFA4D73B907}">
      <dgm:prSet/>
      <dgm:spPr/>
      <dgm:t>
        <a:bodyPr/>
        <a:lstStyle/>
        <a:p>
          <a:endParaRPr lang="es-CO" sz="900"/>
        </a:p>
      </dgm:t>
    </dgm:pt>
    <dgm:pt modelId="{A384BC08-BDE2-4AB5-9C56-901A567C3A4A}">
      <dgm:prSet custT="1"/>
      <dgm:spPr/>
      <dgm:t>
        <a:bodyPr/>
        <a:lstStyle/>
        <a:p>
          <a:pPr rtl="0"/>
          <a:r>
            <a:rPr lang="es-ES" sz="900" dirty="0"/>
            <a:t>Ejecución de Procesos de seguimiento y control en el desarrollo de los proyectos de investigación</a:t>
          </a:r>
          <a:endParaRPr lang="es-CO" sz="900" dirty="0"/>
        </a:p>
      </dgm:t>
    </dgm:pt>
    <dgm:pt modelId="{3071C024-C81E-4069-8AA4-A98AEDEC54DC}" type="parTrans" cxnId="{778BB91E-D248-4DA2-AD4D-78ECCF3F1260}">
      <dgm:prSet/>
      <dgm:spPr/>
      <dgm:t>
        <a:bodyPr/>
        <a:lstStyle/>
        <a:p>
          <a:endParaRPr lang="es-CO" sz="900"/>
        </a:p>
      </dgm:t>
    </dgm:pt>
    <dgm:pt modelId="{2A068D66-1FFC-4867-ADFC-08D36CAEFED6}" type="sibTrans" cxnId="{778BB91E-D248-4DA2-AD4D-78ECCF3F1260}">
      <dgm:prSet/>
      <dgm:spPr/>
      <dgm:t>
        <a:bodyPr/>
        <a:lstStyle/>
        <a:p>
          <a:endParaRPr lang="es-CO" sz="900"/>
        </a:p>
      </dgm:t>
    </dgm:pt>
    <dgm:pt modelId="{61317F92-5447-4C8B-9459-B5E145B42290}">
      <dgm:prSet custT="1"/>
      <dgm:spPr/>
      <dgm:t>
        <a:bodyPr/>
        <a:lstStyle/>
        <a:p>
          <a:pPr rtl="0"/>
          <a:r>
            <a:rPr lang="es-ES" sz="900" dirty="0"/>
            <a:t>Ejecución de Desarrollo y Plan de Formación continua dirigido a los investigadores</a:t>
          </a:r>
          <a:endParaRPr lang="es-CO" sz="900" dirty="0"/>
        </a:p>
      </dgm:t>
    </dgm:pt>
    <dgm:pt modelId="{00281F03-BDBD-47F3-8ED9-00169B059AD4}" type="parTrans" cxnId="{DE77C4A5-8238-4B8A-898E-1BF64964354F}">
      <dgm:prSet/>
      <dgm:spPr/>
      <dgm:t>
        <a:bodyPr/>
        <a:lstStyle/>
        <a:p>
          <a:endParaRPr lang="es-CO" sz="900"/>
        </a:p>
      </dgm:t>
    </dgm:pt>
    <dgm:pt modelId="{4227B167-7AED-49F5-A23C-99005262E47A}" type="sibTrans" cxnId="{DE77C4A5-8238-4B8A-898E-1BF64964354F}">
      <dgm:prSet/>
      <dgm:spPr/>
      <dgm:t>
        <a:bodyPr/>
        <a:lstStyle/>
        <a:p>
          <a:endParaRPr lang="es-CO" sz="900"/>
        </a:p>
      </dgm:t>
    </dgm:pt>
    <dgm:pt modelId="{E22673DB-6319-4777-810F-1778766FF2E9}">
      <dgm:prSet custT="1"/>
      <dgm:spPr/>
      <dgm:t>
        <a:bodyPr/>
        <a:lstStyle/>
        <a:p>
          <a:pPr rtl="0"/>
          <a:r>
            <a:rPr lang="es-ES" sz="900" dirty="0"/>
            <a:t>Ejecución de Institucionalización de procesos de investigación</a:t>
          </a:r>
          <a:endParaRPr lang="es-CO" sz="900" dirty="0"/>
        </a:p>
      </dgm:t>
    </dgm:pt>
    <dgm:pt modelId="{6B9A381C-8D44-42AB-BC58-B927E3A5AB13}" type="parTrans" cxnId="{5F7A002A-21AD-4542-940C-F7ADA7303053}">
      <dgm:prSet/>
      <dgm:spPr/>
      <dgm:t>
        <a:bodyPr/>
        <a:lstStyle/>
        <a:p>
          <a:endParaRPr lang="es-CO" sz="900"/>
        </a:p>
      </dgm:t>
    </dgm:pt>
    <dgm:pt modelId="{DE30F32B-D20A-450E-83CB-B5280FB42C50}" type="sibTrans" cxnId="{5F7A002A-21AD-4542-940C-F7ADA7303053}">
      <dgm:prSet/>
      <dgm:spPr/>
      <dgm:t>
        <a:bodyPr/>
        <a:lstStyle/>
        <a:p>
          <a:endParaRPr lang="es-CO" sz="900"/>
        </a:p>
      </dgm:t>
    </dgm:pt>
    <dgm:pt modelId="{BBB5734A-4502-448B-A31F-54C9791C5D3A}">
      <dgm:prSet custT="1"/>
      <dgm:spPr/>
      <dgm:t>
        <a:bodyPr/>
        <a:lstStyle/>
        <a:p>
          <a:pPr rtl="0"/>
          <a:r>
            <a:rPr lang="es-ES" sz="800" dirty="0"/>
            <a:t>Ejecución de Articulación de la investigación en los procesos de enseñanza en pregrado y postgrado y entre grupos</a:t>
          </a:r>
          <a:endParaRPr lang="es-CO" sz="800" dirty="0"/>
        </a:p>
      </dgm:t>
    </dgm:pt>
    <dgm:pt modelId="{179637E9-1481-46BB-817E-13181883F4EB}" type="parTrans" cxnId="{8D355A9E-1FBA-4BB7-B635-120F68CE0B76}">
      <dgm:prSet/>
      <dgm:spPr/>
      <dgm:t>
        <a:bodyPr/>
        <a:lstStyle/>
        <a:p>
          <a:endParaRPr lang="es-CO" sz="900"/>
        </a:p>
      </dgm:t>
    </dgm:pt>
    <dgm:pt modelId="{AF8C926E-7663-452C-8EE7-025201A785E4}" type="sibTrans" cxnId="{8D355A9E-1FBA-4BB7-B635-120F68CE0B76}">
      <dgm:prSet/>
      <dgm:spPr/>
      <dgm:t>
        <a:bodyPr/>
        <a:lstStyle/>
        <a:p>
          <a:endParaRPr lang="es-CO" sz="900"/>
        </a:p>
      </dgm:t>
    </dgm:pt>
    <dgm:pt modelId="{4A74A8C8-06BD-41ED-A319-A65399D70B0B}" type="pres">
      <dgm:prSet presAssocID="{41C45E8D-F5D3-4BD4-8E8A-EEFA32457634}" presName="mainComposite" presStyleCnt="0">
        <dgm:presLayoutVars>
          <dgm:chPref val="1"/>
          <dgm:dir/>
          <dgm:animOne val="branch"/>
          <dgm:animLvl val="lvl"/>
          <dgm:resizeHandles val="exact"/>
        </dgm:presLayoutVars>
      </dgm:prSet>
      <dgm:spPr/>
      <dgm:t>
        <a:bodyPr/>
        <a:lstStyle/>
        <a:p>
          <a:endParaRPr lang="es-ES"/>
        </a:p>
      </dgm:t>
    </dgm:pt>
    <dgm:pt modelId="{7C89F95F-8969-46C7-ACDB-6D3449541E05}" type="pres">
      <dgm:prSet presAssocID="{41C45E8D-F5D3-4BD4-8E8A-EEFA32457634}" presName="hierFlow" presStyleCnt="0"/>
      <dgm:spPr/>
    </dgm:pt>
    <dgm:pt modelId="{969A6473-04B8-4A00-A303-CC4EFFEED4BA}" type="pres">
      <dgm:prSet presAssocID="{41C45E8D-F5D3-4BD4-8E8A-EEFA32457634}" presName="hierChild1" presStyleCnt="0">
        <dgm:presLayoutVars>
          <dgm:chPref val="1"/>
          <dgm:animOne val="branch"/>
          <dgm:animLvl val="lvl"/>
        </dgm:presLayoutVars>
      </dgm:prSet>
      <dgm:spPr/>
    </dgm:pt>
    <dgm:pt modelId="{DB84BFBF-A793-4CDF-B3E0-556E105DF565}" type="pres">
      <dgm:prSet presAssocID="{ABE92D5B-49BB-4E5C-8107-453A4A81D892}" presName="Name14" presStyleCnt="0"/>
      <dgm:spPr/>
    </dgm:pt>
    <dgm:pt modelId="{4808A290-4C7A-4BC1-B21B-55C37B07A3A4}" type="pres">
      <dgm:prSet presAssocID="{ABE92D5B-49BB-4E5C-8107-453A4A81D892}" presName="level1Shape" presStyleLbl="node0" presStyleIdx="0" presStyleCnt="1" custScaleX="168926" custScaleY="123594" custLinFactNeighborY="-40074">
        <dgm:presLayoutVars>
          <dgm:chPref val="3"/>
        </dgm:presLayoutVars>
      </dgm:prSet>
      <dgm:spPr/>
      <dgm:t>
        <a:bodyPr/>
        <a:lstStyle/>
        <a:p>
          <a:endParaRPr lang="es-ES"/>
        </a:p>
      </dgm:t>
    </dgm:pt>
    <dgm:pt modelId="{067AAF9E-01FB-409B-BD1F-646D776C09E6}" type="pres">
      <dgm:prSet presAssocID="{ABE92D5B-49BB-4E5C-8107-453A4A81D892}" presName="hierChild2" presStyleCnt="0"/>
      <dgm:spPr/>
    </dgm:pt>
    <dgm:pt modelId="{58075E5E-009B-49DA-9808-F9A2CD12B651}" type="pres">
      <dgm:prSet presAssocID="{2DBEB463-4E35-41A2-B792-63C19100F665}" presName="Name19" presStyleLbl="parChTrans1D2" presStyleIdx="0" presStyleCnt="5"/>
      <dgm:spPr/>
      <dgm:t>
        <a:bodyPr/>
        <a:lstStyle/>
        <a:p>
          <a:endParaRPr lang="es-ES"/>
        </a:p>
      </dgm:t>
    </dgm:pt>
    <dgm:pt modelId="{5637B516-597A-4B3F-9BA8-DB36CCE94A4B}" type="pres">
      <dgm:prSet presAssocID="{953BB2AE-EF94-4459-8BEE-E2D3BFA8E144}" presName="Name21" presStyleCnt="0"/>
      <dgm:spPr/>
    </dgm:pt>
    <dgm:pt modelId="{2345EA33-20C5-45F3-8948-2024501A7816}" type="pres">
      <dgm:prSet presAssocID="{953BB2AE-EF94-4459-8BEE-E2D3BFA8E144}" presName="level2Shape" presStyleLbl="node2" presStyleIdx="0" presStyleCnt="5"/>
      <dgm:spPr/>
      <dgm:t>
        <a:bodyPr/>
        <a:lstStyle/>
        <a:p>
          <a:endParaRPr lang="es-ES"/>
        </a:p>
      </dgm:t>
    </dgm:pt>
    <dgm:pt modelId="{9F97F46B-A04A-48BA-9DC8-601D41F1E22E}" type="pres">
      <dgm:prSet presAssocID="{953BB2AE-EF94-4459-8BEE-E2D3BFA8E144}" presName="hierChild3" presStyleCnt="0"/>
      <dgm:spPr/>
    </dgm:pt>
    <dgm:pt modelId="{1E2EBEC1-9BAB-484F-BA96-1EF0CC0D4A89}" type="pres">
      <dgm:prSet presAssocID="{4D11AC3D-EBE3-4108-8D72-06D8DA31D6E9}" presName="Name19" presStyleLbl="parChTrans1D3" presStyleIdx="0" presStyleCnt="5"/>
      <dgm:spPr/>
      <dgm:t>
        <a:bodyPr/>
        <a:lstStyle/>
        <a:p>
          <a:endParaRPr lang="es-ES"/>
        </a:p>
      </dgm:t>
    </dgm:pt>
    <dgm:pt modelId="{1592DCFB-A110-444F-95DB-42CAB153752E}" type="pres">
      <dgm:prSet presAssocID="{9CC701B9-F2F3-4D07-93BD-204A838970D9}" presName="Name21" presStyleCnt="0"/>
      <dgm:spPr/>
    </dgm:pt>
    <dgm:pt modelId="{AD8FA681-3DFA-4280-9190-1DF38C6E1944}" type="pres">
      <dgm:prSet presAssocID="{9CC701B9-F2F3-4D07-93BD-204A838970D9}" presName="level2Shape" presStyleLbl="node3" presStyleIdx="0" presStyleCnt="5"/>
      <dgm:spPr/>
      <dgm:t>
        <a:bodyPr/>
        <a:lstStyle/>
        <a:p>
          <a:endParaRPr lang="es-ES"/>
        </a:p>
      </dgm:t>
    </dgm:pt>
    <dgm:pt modelId="{DC2BE625-4CFA-461C-9349-6AEE6734ABD5}" type="pres">
      <dgm:prSet presAssocID="{9CC701B9-F2F3-4D07-93BD-204A838970D9}" presName="hierChild3" presStyleCnt="0"/>
      <dgm:spPr/>
    </dgm:pt>
    <dgm:pt modelId="{073E0CCF-DF9E-4F9A-B337-537CF50E5505}" type="pres">
      <dgm:prSet presAssocID="{F76A8A17-EF15-406A-AEA6-DC7858FD9DBA}" presName="Name19" presStyleLbl="parChTrans1D2" presStyleIdx="1" presStyleCnt="5"/>
      <dgm:spPr/>
      <dgm:t>
        <a:bodyPr/>
        <a:lstStyle/>
        <a:p>
          <a:endParaRPr lang="es-ES"/>
        </a:p>
      </dgm:t>
    </dgm:pt>
    <dgm:pt modelId="{B901BB67-8E64-4681-A0F5-3623696D2A0A}" type="pres">
      <dgm:prSet presAssocID="{8A56BD65-5DFE-472D-8E19-0ABCDA212DD6}" presName="Name21" presStyleCnt="0"/>
      <dgm:spPr/>
    </dgm:pt>
    <dgm:pt modelId="{24969B97-2289-4C0E-9AB7-6AFFE3EBB470}" type="pres">
      <dgm:prSet presAssocID="{8A56BD65-5DFE-472D-8E19-0ABCDA212DD6}" presName="level2Shape" presStyleLbl="node2" presStyleIdx="1" presStyleCnt="5"/>
      <dgm:spPr/>
      <dgm:t>
        <a:bodyPr/>
        <a:lstStyle/>
        <a:p>
          <a:endParaRPr lang="es-ES"/>
        </a:p>
      </dgm:t>
    </dgm:pt>
    <dgm:pt modelId="{1EBB7341-7B8D-4A01-A609-391C5A753AB3}" type="pres">
      <dgm:prSet presAssocID="{8A56BD65-5DFE-472D-8E19-0ABCDA212DD6}" presName="hierChild3" presStyleCnt="0"/>
      <dgm:spPr/>
    </dgm:pt>
    <dgm:pt modelId="{7E468CF3-2286-4E72-BCA7-8DA9E0518580}" type="pres">
      <dgm:prSet presAssocID="{3071C024-C81E-4069-8AA4-A98AEDEC54DC}" presName="Name19" presStyleLbl="parChTrans1D3" presStyleIdx="1" presStyleCnt="5"/>
      <dgm:spPr/>
      <dgm:t>
        <a:bodyPr/>
        <a:lstStyle/>
        <a:p>
          <a:endParaRPr lang="es-ES"/>
        </a:p>
      </dgm:t>
    </dgm:pt>
    <dgm:pt modelId="{63A14FBE-C9D3-4B11-8899-D998BAB19254}" type="pres">
      <dgm:prSet presAssocID="{A384BC08-BDE2-4AB5-9C56-901A567C3A4A}" presName="Name21" presStyleCnt="0"/>
      <dgm:spPr/>
    </dgm:pt>
    <dgm:pt modelId="{A9B7CB3A-5C74-4540-94BD-46ECAAFB2DDF}" type="pres">
      <dgm:prSet presAssocID="{A384BC08-BDE2-4AB5-9C56-901A567C3A4A}" presName="level2Shape" presStyleLbl="node3" presStyleIdx="1" presStyleCnt="5"/>
      <dgm:spPr/>
      <dgm:t>
        <a:bodyPr/>
        <a:lstStyle/>
        <a:p>
          <a:endParaRPr lang="es-ES"/>
        </a:p>
      </dgm:t>
    </dgm:pt>
    <dgm:pt modelId="{3D0336BE-CA96-4E2C-A111-196FADC76A86}" type="pres">
      <dgm:prSet presAssocID="{A384BC08-BDE2-4AB5-9C56-901A567C3A4A}" presName="hierChild3" presStyleCnt="0"/>
      <dgm:spPr/>
    </dgm:pt>
    <dgm:pt modelId="{FC6CB9F3-0A23-455B-B207-D114159B7CC8}" type="pres">
      <dgm:prSet presAssocID="{64403740-81E3-4507-B994-F57217F991E9}" presName="Name19" presStyleLbl="parChTrans1D2" presStyleIdx="2" presStyleCnt="5"/>
      <dgm:spPr/>
      <dgm:t>
        <a:bodyPr/>
        <a:lstStyle/>
        <a:p>
          <a:endParaRPr lang="es-ES"/>
        </a:p>
      </dgm:t>
    </dgm:pt>
    <dgm:pt modelId="{2D1787E9-518F-48A3-BECC-EDBFFB1B07C4}" type="pres">
      <dgm:prSet presAssocID="{D2E2DEB5-08DC-4780-AA7C-1F6527BD7B31}" presName="Name21" presStyleCnt="0"/>
      <dgm:spPr/>
    </dgm:pt>
    <dgm:pt modelId="{50B93700-7908-4873-BBFF-A5C78773B3E4}" type="pres">
      <dgm:prSet presAssocID="{D2E2DEB5-08DC-4780-AA7C-1F6527BD7B31}" presName="level2Shape" presStyleLbl="node2" presStyleIdx="2" presStyleCnt="5"/>
      <dgm:spPr/>
      <dgm:t>
        <a:bodyPr/>
        <a:lstStyle/>
        <a:p>
          <a:endParaRPr lang="es-ES"/>
        </a:p>
      </dgm:t>
    </dgm:pt>
    <dgm:pt modelId="{CD2193B5-9CCD-4193-93E4-21514D9B0EB3}" type="pres">
      <dgm:prSet presAssocID="{D2E2DEB5-08DC-4780-AA7C-1F6527BD7B31}" presName="hierChild3" presStyleCnt="0"/>
      <dgm:spPr/>
    </dgm:pt>
    <dgm:pt modelId="{1E469039-5346-41D6-88A0-0C5C5A493309}" type="pres">
      <dgm:prSet presAssocID="{00281F03-BDBD-47F3-8ED9-00169B059AD4}" presName="Name19" presStyleLbl="parChTrans1D3" presStyleIdx="2" presStyleCnt="5"/>
      <dgm:spPr/>
      <dgm:t>
        <a:bodyPr/>
        <a:lstStyle/>
        <a:p>
          <a:endParaRPr lang="es-ES"/>
        </a:p>
      </dgm:t>
    </dgm:pt>
    <dgm:pt modelId="{027460CF-CA07-4A45-9411-C8DA496D87D0}" type="pres">
      <dgm:prSet presAssocID="{61317F92-5447-4C8B-9459-B5E145B42290}" presName="Name21" presStyleCnt="0"/>
      <dgm:spPr/>
    </dgm:pt>
    <dgm:pt modelId="{3317369F-A142-454A-BA0A-D62A45D7AD76}" type="pres">
      <dgm:prSet presAssocID="{61317F92-5447-4C8B-9459-B5E145B42290}" presName="level2Shape" presStyleLbl="node3" presStyleIdx="2" presStyleCnt="5"/>
      <dgm:spPr/>
      <dgm:t>
        <a:bodyPr/>
        <a:lstStyle/>
        <a:p>
          <a:endParaRPr lang="es-ES"/>
        </a:p>
      </dgm:t>
    </dgm:pt>
    <dgm:pt modelId="{DBAE9D53-411B-4FED-AF76-DAC05440020B}" type="pres">
      <dgm:prSet presAssocID="{61317F92-5447-4C8B-9459-B5E145B42290}" presName="hierChild3" presStyleCnt="0"/>
      <dgm:spPr/>
    </dgm:pt>
    <dgm:pt modelId="{0F78811E-504C-4FBD-8280-4AED5F74C028}" type="pres">
      <dgm:prSet presAssocID="{CDE949A7-43DC-4E80-9039-258E9A404C30}" presName="Name19" presStyleLbl="parChTrans1D2" presStyleIdx="3" presStyleCnt="5"/>
      <dgm:spPr/>
      <dgm:t>
        <a:bodyPr/>
        <a:lstStyle/>
        <a:p>
          <a:endParaRPr lang="es-ES"/>
        </a:p>
      </dgm:t>
    </dgm:pt>
    <dgm:pt modelId="{911B4DE5-1C52-4CE1-8370-14D79B76A269}" type="pres">
      <dgm:prSet presAssocID="{29D0817F-B754-4C83-A2FF-6CCB00584A26}" presName="Name21" presStyleCnt="0"/>
      <dgm:spPr/>
    </dgm:pt>
    <dgm:pt modelId="{C6EF094B-A3D8-4D4A-B904-D8398F9CCA7A}" type="pres">
      <dgm:prSet presAssocID="{29D0817F-B754-4C83-A2FF-6CCB00584A26}" presName="level2Shape" presStyleLbl="node2" presStyleIdx="3" presStyleCnt="5"/>
      <dgm:spPr/>
      <dgm:t>
        <a:bodyPr/>
        <a:lstStyle/>
        <a:p>
          <a:endParaRPr lang="es-ES"/>
        </a:p>
      </dgm:t>
    </dgm:pt>
    <dgm:pt modelId="{558D05DD-D097-479E-8ADE-5F974DC343D6}" type="pres">
      <dgm:prSet presAssocID="{29D0817F-B754-4C83-A2FF-6CCB00584A26}" presName="hierChild3" presStyleCnt="0"/>
      <dgm:spPr/>
    </dgm:pt>
    <dgm:pt modelId="{17C5BAD5-82F5-4FD4-A0A5-06BED254BA36}" type="pres">
      <dgm:prSet presAssocID="{6B9A381C-8D44-42AB-BC58-B927E3A5AB13}" presName="Name19" presStyleLbl="parChTrans1D3" presStyleIdx="3" presStyleCnt="5"/>
      <dgm:spPr/>
      <dgm:t>
        <a:bodyPr/>
        <a:lstStyle/>
        <a:p>
          <a:endParaRPr lang="es-ES"/>
        </a:p>
      </dgm:t>
    </dgm:pt>
    <dgm:pt modelId="{54092A30-514D-4730-B623-6497F34114F0}" type="pres">
      <dgm:prSet presAssocID="{E22673DB-6319-4777-810F-1778766FF2E9}" presName="Name21" presStyleCnt="0"/>
      <dgm:spPr/>
    </dgm:pt>
    <dgm:pt modelId="{90EEF381-3A75-4BF3-A92E-1BD37D9963EA}" type="pres">
      <dgm:prSet presAssocID="{E22673DB-6319-4777-810F-1778766FF2E9}" presName="level2Shape" presStyleLbl="node3" presStyleIdx="3" presStyleCnt="5"/>
      <dgm:spPr/>
      <dgm:t>
        <a:bodyPr/>
        <a:lstStyle/>
        <a:p>
          <a:endParaRPr lang="es-ES"/>
        </a:p>
      </dgm:t>
    </dgm:pt>
    <dgm:pt modelId="{E7364FC8-E99E-4A2D-ABB9-94CD3E9E6B7D}" type="pres">
      <dgm:prSet presAssocID="{E22673DB-6319-4777-810F-1778766FF2E9}" presName="hierChild3" presStyleCnt="0"/>
      <dgm:spPr/>
    </dgm:pt>
    <dgm:pt modelId="{AAEF327B-444D-4CF6-97EC-AE079A1339BC}" type="pres">
      <dgm:prSet presAssocID="{4BEBD401-95C6-4825-B161-66FDE994B106}" presName="Name19" presStyleLbl="parChTrans1D2" presStyleIdx="4" presStyleCnt="5"/>
      <dgm:spPr/>
      <dgm:t>
        <a:bodyPr/>
        <a:lstStyle/>
        <a:p>
          <a:endParaRPr lang="es-ES"/>
        </a:p>
      </dgm:t>
    </dgm:pt>
    <dgm:pt modelId="{9712A8F3-1F9C-48D6-B77A-0DA6185684B7}" type="pres">
      <dgm:prSet presAssocID="{A496B963-36E3-47F1-A756-6CC513279106}" presName="Name21" presStyleCnt="0"/>
      <dgm:spPr/>
    </dgm:pt>
    <dgm:pt modelId="{BD02291C-3DA0-40BB-A137-9726A7DCD0BF}" type="pres">
      <dgm:prSet presAssocID="{A496B963-36E3-47F1-A756-6CC513279106}" presName="level2Shape" presStyleLbl="node2" presStyleIdx="4" presStyleCnt="5"/>
      <dgm:spPr/>
      <dgm:t>
        <a:bodyPr/>
        <a:lstStyle/>
        <a:p>
          <a:endParaRPr lang="es-ES"/>
        </a:p>
      </dgm:t>
    </dgm:pt>
    <dgm:pt modelId="{DFEB301A-A6B3-4E9D-AE7A-E67D9FEDBDA9}" type="pres">
      <dgm:prSet presAssocID="{A496B963-36E3-47F1-A756-6CC513279106}" presName="hierChild3" presStyleCnt="0"/>
      <dgm:spPr/>
    </dgm:pt>
    <dgm:pt modelId="{D6AB0EE6-9C4E-4B89-BA34-491AC474510D}" type="pres">
      <dgm:prSet presAssocID="{179637E9-1481-46BB-817E-13181883F4EB}" presName="Name19" presStyleLbl="parChTrans1D3" presStyleIdx="4" presStyleCnt="5"/>
      <dgm:spPr/>
      <dgm:t>
        <a:bodyPr/>
        <a:lstStyle/>
        <a:p>
          <a:endParaRPr lang="es-ES"/>
        </a:p>
      </dgm:t>
    </dgm:pt>
    <dgm:pt modelId="{764B55FB-B3D7-4903-AC0A-B468F2634856}" type="pres">
      <dgm:prSet presAssocID="{BBB5734A-4502-448B-A31F-54C9791C5D3A}" presName="Name21" presStyleCnt="0"/>
      <dgm:spPr/>
    </dgm:pt>
    <dgm:pt modelId="{047AC97D-4A55-4223-A8AC-C3F5BDD6E781}" type="pres">
      <dgm:prSet presAssocID="{BBB5734A-4502-448B-A31F-54C9791C5D3A}" presName="level2Shape" presStyleLbl="node3" presStyleIdx="4" presStyleCnt="5"/>
      <dgm:spPr/>
      <dgm:t>
        <a:bodyPr/>
        <a:lstStyle/>
        <a:p>
          <a:endParaRPr lang="es-ES"/>
        </a:p>
      </dgm:t>
    </dgm:pt>
    <dgm:pt modelId="{085F59FD-11C4-474D-B571-EEC3EA6494C6}" type="pres">
      <dgm:prSet presAssocID="{BBB5734A-4502-448B-A31F-54C9791C5D3A}" presName="hierChild3" presStyleCnt="0"/>
      <dgm:spPr/>
    </dgm:pt>
    <dgm:pt modelId="{94631545-5864-4668-874B-AB613FA37368}" type="pres">
      <dgm:prSet presAssocID="{41C45E8D-F5D3-4BD4-8E8A-EEFA32457634}" presName="bgShapesFlow" presStyleCnt="0"/>
      <dgm:spPr/>
    </dgm:pt>
  </dgm:ptLst>
  <dgm:cxnLst>
    <dgm:cxn modelId="{2B0CD068-FB7B-4CB6-BF6C-42AB6CBC3629}" type="presOf" srcId="{64403740-81E3-4507-B994-F57217F991E9}" destId="{FC6CB9F3-0A23-455B-B207-D114159B7CC8}" srcOrd="0" destOrd="0" presId="urn:microsoft.com/office/officeart/2005/8/layout/hierarchy6"/>
    <dgm:cxn modelId="{221EF18D-C3C1-481F-8871-4EB2184BAD0E}" srcId="{ABE92D5B-49BB-4E5C-8107-453A4A81D892}" destId="{29D0817F-B754-4C83-A2FF-6CCB00584A26}" srcOrd="3" destOrd="0" parTransId="{CDE949A7-43DC-4E80-9039-258E9A404C30}" sibTransId="{F7E2E394-EE56-435F-BDB5-C76CBDA713CE}"/>
    <dgm:cxn modelId="{C3C93C25-837F-491C-BC24-9801481CDFBD}" type="presOf" srcId="{A496B963-36E3-47F1-A756-6CC513279106}" destId="{BD02291C-3DA0-40BB-A137-9726A7DCD0BF}" srcOrd="0" destOrd="0" presId="urn:microsoft.com/office/officeart/2005/8/layout/hierarchy6"/>
    <dgm:cxn modelId="{2D8946F2-35A5-42F2-B35F-0D1414542CC3}" type="presOf" srcId="{61317F92-5447-4C8B-9459-B5E145B42290}" destId="{3317369F-A142-454A-BA0A-D62A45D7AD76}" srcOrd="0" destOrd="0" presId="urn:microsoft.com/office/officeart/2005/8/layout/hierarchy6"/>
    <dgm:cxn modelId="{778BB91E-D248-4DA2-AD4D-78ECCF3F1260}" srcId="{8A56BD65-5DFE-472D-8E19-0ABCDA212DD6}" destId="{A384BC08-BDE2-4AB5-9C56-901A567C3A4A}" srcOrd="0" destOrd="0" parTransId="{3071C024-C81E-4069-8AA4-A98AEDEC54DC}" sibTransId="{2A068D66-1FFC-4867-ADFC-08D36CAEFED6}"/>
    <dgm:cxn modelId="{9BA61888-075A-4515-96DB-D3D537925A26}" type="presOf" srcId="{4BEBD401-95C6-4825-B161-66FDE994B106}" destId="{AAEF327B-444D-4CF6-97EC-AE079A1339BC}" srcOrd="0" destOrd="0" presId="urn:microsoft.com/office/officeart/2005/8/layout/hierarchy6"/>
    <dgm:cxn modelId="{2121CD6A-CFA5-4EFA-BB8A-3AEB687072D9}" type="presOf" srcId="{3071C024-C81E-4069-8AA4-A98AEDEC54DC}" destId="{7E468CF3-2286-4E72-BCA7-8DA9E0518580}" srcOrd="0" destOrd="0" presId="urn:microsoft.com/office/officeart/2005/8/layout/hierarchy6"/>
    <dgm:cxn modelId="{5F7A002A-21AD-4542-940C-F7ADA7303053}" srcId="{29D0817F-B754-4C83-A2FF-6CCB00584A26}" destId="{E22673DB-6319-4777-810F-1778766FF2E9}" srcOrd="0" destOrd="0" parTransId="{6B9A381C-8D44-42AB-BC58-B927E3A5AB13}" sibTransId="{DE30F32B-D20A-450E-83CB-B5280FB42C50}"/>
    <dgm:cxn modelId="{8EDD09A2-3D62-48C0-920C-1011C906F0B0}" type="presOf" srcId="{953BB2AE-EF94-4459-8BEE-E2D3BFA8E144}" destId="{2345EA33-20C5-45F3-8948-2024501A7816}" srcOrd="0" destOrd="0" presId="urn:microsoft.com/office/officeart/2005/8/layout/hierarchy6"/>
    <dgm:cxn modelId="{D2B7E08D-10F8-4ABD-B7CD-A413E152E009}" srcId="{ABE92D5B-49BB-4E5C-8107-453A4A81D892}" destId="{D2E2DEB5-08DC-4780-AA7C-1F6527BD7B31}" srcOrd="2" destOrd="0" parTransId="{64403740-81E3-4507-B994-F57217F991E9}" sibTransId="{B0F6B59D-3D84-46EC-9F40-6B331C41034F}"/>
    <dgm:cxn modelId="{8C144605-D995-424D-8E80-8E942EB12D79}" type="presOf" srcId="{6B9A381C-8D44-42AB-BC58-B927E3A5AB13}" destId="{17C5BAD5-82F5-4FD4-A0A5-06BED254BA36}" srcOrd="0" destOrd="0" presId="urn:microsoft.com/office/officeart/2005/8/layout/hierarchy6"/>
    <dgm:cxn modelId="{413CF928-DBD3-4442-B978-E8710FE15813}" type="presOf" srcId="{4D11AC3D-EBE3-4108-8D72-06D8DA31D6E9}" destId="{1E2EBEC1-9BAB-484F-BA96-1EF0CC0D4A89}" srcOrd="0" destOrd="0" presId="urn:microsoft.com/office/officeart/2005/8/layout/hierarchy6"/>
    <dgm:cxn modelId="{A53D4FC7-34D5-40B8-9287-A33ACE2A7F95}" type="presOf" srcId="{00281F03-BDBD-47F3-8ED9-00169B059AD4}" destId="{1E469039-5346-41D6-88A0-0C5C5A493309}" srcOrd="0" destOrd="0" presId="urn:microsoft.com/office/officeart/2005/8/layout/hierarchy6"/>
    <dgm:cxn modelId="{E8495A2F-F4C8-46D5-A8A3-87E26983B4CB}" type="presOf" srcId="{CDE949A7-43DC-4E80-9039-258E9A404C30}" destId="{0F78811E-504C-4FBD-8280-4AED5F74C028}" srcOrd="0" destOrd="0" presId="urn:microsoft.com/office/officeart/2005/8/layout/hierarchy6"/>
    <dgm:cxn modelId="{5CED9960-B51C-45D1-9FF8-C8C72EC34BB0}" type="presOf" srcId="{D2E2DEB5-08DC-4780-AA7C-1F6527BD7B31}" destId="{50B93700-7908-4873-BBFF-A5C78773B3E4}" srcOrd="0" destOrd="0" presId="urn:microsoft.com/office/officeart/2005/8/layout/hierarchy6"/>
    <dgm:cxn modelId="{3B0499B5-128D-4651-9A74-0AA860B3C1BE}" type="presOf" srcId="{F76A8A17-EF15-406A-AEA6-DC7858FD9DBA}" destId="{073E0CCF-DF9E-4F9A-B337-537CF50E5505}" srcOrd="0" destOrd="0" presId="urn:microsoft.com/office/officeart/2005/8/layout/hierarchy6"/>
    <dgm:cxn modelId="{71F1B4F9-FC6D-41F7-9753-8B0E6C440B03}" srcId="{41C45E8D-F5D3-4BD4-8E8A-EEFA32457634}" destId="{ABE92D5B-49BB-4E5C-8107-453A4A81D892}" srcOrd="0" destOrd="0" parTransId="{C803A229-907B-4C49-AD67-623A1D60B862}" sibTransId="{44F96301-37E0-4625-BF72-65FF035B42B8}"/>
    <dgm:cxn modelId="{60F827D3-E9DD-44F2-B188-A7B2066F6C1D}" type="presOf" srcId="{ABE92D5B-49BB-4E5C-8107-453A4A81D892}" destId="{4808A290-4C7A-4BC1-B21B-55C37B07A3A4}" srcOrd="0" destOrd="0" presId="urn:microsoft.com/office/officeart/2005/8/layout/hierarchy6"/>
    <dgm:cxn modelId="{65246589-24CA-4BE3-AC53-E5E1076AE279}" type="presOf" srcId="{E22673DB-6319-4777-810F-1778766FF2E9}" destId="{90EEF381-3A75-4BF3-A92E-1BD37D9963EA}" srcOrd="0" destOrd="0" presId="urn:microsoft.com/office/officeart/2005/8/layout/hierarchy6"/>
    <dgm:cxn modelId="{70E336F5-3234-4D0D-8390-CFCE879E2584}" type="presOf" srcId="{2DBEB463-4E35-41A2-B792-63C19100F665}" destId="{58075E5E-009B-49DA-9808-F9A2CD12B651}" srcOrd="0" destOrd="0" presId="urn:microsoft.com/office/officeart/2005/8/layout/hierarchy6"/>
    <dgm:cxn modelId="{DE77C4A5-8238-4B8A-898E-1BF64964354F}" srcId="{D2E2DEB5-08DC-4780-AA7C-1F6527BD7B31}" destId="{61317F92-5447-4C8B-9459-B5E145B42290}" srcOrd="0" destOrd="0" parTransId="{00281F03-BDBD-47F3-8ED9-00169B059AD4}" sibTransId="{4227B167-7AED-49F5-A23C-99005262E47A}"/>
    <dgm:cxn modelId="{11BCEEE9-1BDA-4CD2-A325-90AD0FFE214A}" srcId="{ABE92D5B-49BB-4E5C-8107-453A4A81D892}" destId="{A496B963-36E3-47F1-A756-6CC513279106}" srcOrd="4" destOrd="0" parTransId="{4BEBD401-95C6-4825-B161-66FDE994B106}" sibTransId="{4413D758-C3C1-44B7-9185-D8E636BCD082}"/>
    <dgm:cxn modelId="{F8C45A6C-4C86-4E15-91A8-E6278090895A}" type="presOf" srcId="{BBB5734A-4502-448B-A31F-54C9791C5D3A}" destId="{047AC97D-4A55-4223-A8AC-C3F5BDD6E781}" srcOrd="0" destOrd="0" presId="urn:microsoft.com/office/officeart/2005/8/layout/hierarchy6"/>
    <dgm:cxn modelId="{54FD5ACE-2911-42CC-A8FF-CAFA4D73B907}" srcId="{953BB2AE-EF94-4459-8BEE-E2D3BFA8E144}" destId="{9CC701B9-F2F3-4D07-93BD-204A838970D9}" srcOrd="0" destOrd="0" parTransId="{4D11AC3D-EBE3-4108-8D72-06D8DA31D6E9}" sibTransId="{265F05A3-86CB-4F57-89D7-8891677D4101}"/>
    <dgm:cxn modelId="{8E4B4CD4-8925-49E9-942C-4D2CA95D7F31}" type="presOf" srcId="{8A56BD65-5DFE-472D-8E19-0ABCDA212DD6}" destId="{24969B97-2289-4C0E-9AB7-6AFFE3EBB470}" srcOrd="0" destOrd="0" presId="urn:microsoft.com/office/officeart/2005/8/layout/hierarchy6"/>
    <dgm:cxn modelId="{E06E2DA5-BA84-45F6-A2F4-49F7B99BAF3F}" type="presOf" srcId="{29D0817F-B754-4C83-A2FF-6CCB00584A26}" destId="{C6EF094B-A3D8-4D4A-B904-D8398F9CCA7A}" srcOrd="0" destOrd="0" presId="urn:microsoft.com/office/officeart/2005/8/layout/hierarchy6"/>
    <dgm:cxn modelId="{DC27247E-FF62-4FEB-9D27-F3EBC7F4C5F8}" type="presOf" srcId="{179637E9-1481-46BB-817E-13181883F4EB}" destId="{D6AB0EE6-9C4E-4B89-BA34-491AC474510D}" srcOrd="0" destOrd="0" presId="urn:microsoft.com/office/officeart/2005/8/layout/hierarchy6"/>
    <dgm:cxn modelId="{8D355A9E-1FBA-4BB7-B635-120F68CE0B76}" srcId="{A496B963-36E3-47F1-A756-6CC513279106}" destId="{BBB5734A-4502-448B-A31F-54C9791C5D3A}" srcOrd="0" destOrd="0" parTransId="{179637E9-1481-46BB-817E-13181883F4EB}" sibTransId="{AF8C926E-7663-452C-8EE7-025201A785E4}"/>
    <dgm:cxn modelId="{961049F7-F356-445B-A630-C96C98EC0203}" type="presOf" srcId="{41C45E8D-F5D3-4BD4-8E8A-EEFA32457634}" destId="{4A74A8C8-06BD-41ED-A319-A65399D70B0B}" srcOrd="0" destOrd="0" presId="urn:microsoft.com/office/officeart/2005/8/layout/hierarchy6"/>
    <dgm:cxn modelId="{9F17D641-62C6-4F7C-8DAB-22F3142FD064}" srcId="{ABE92D5B-49BB-4E5C-8107-453A4A81D892}" destId="{953BB2AE-EF94-4459-8BEE-E2D3BFA8E144}" srcOrd="0" destOrd="0" parTransId="{2DBEB463-4E35-41A2-B792-63C19100F665}" sibTransId="{DDF6DB7C-C13A-4A98-A662-7F66361204C6}"/>
    <dgm:cxn modelId="{D27F0EAE-34F6-497E-A0A9-C65A5DA8A217}" type="presOf" srcId="{A384BC08-BDE2-4AB5-9C56-901A567C3A4A}" destId="{A9B7CB3A-5C74-4540-94BD-46ECAAFB2DDF}" srcOrd="0" destOrd="0" presId="urn:microsoft.com/office/officeart/2005/8/layout/hierarchy6"/>
    <dgm:cxn modelId="{5D066428-2FFA-46D4-A7E1-5F7400405A20}" type="presOf" srcId="{9CC701B9-F2F3-4D07-93BD-204A838970D9}" destId="{AD8FA681-3DFA-4280-9190-1DF38C6E1944}" srcOrd="0" destOrd="0" presId="urn:microsoft.com/office/officeart/2005/8/layout/hierarchy6"/>
    <dgm:cxn modelId="{008C904D-FB53-4721-B32D-BDAA5F48F9F7}" srcId="{ABE92D5B-49BB-4E5C-8107-453A4A81D892}" destId="{8A56BD65-5DFE-472D-8E19-0ABCDA212DD6}" srcOrd="1" destOrd="0" parTransId="{F76A8A17-EF15-406A-AEA6-DC7858FD9DBA}" sibTransId="{F81AE926-D0D6-439C-B5C6-53000CB9B0A0}"/>
    <dgm:cxn modelId="{D4E33E11-EB54-4099-9AC8-E2263505CFF5}" type="presParOf" srcId="{4A74A8C8-06BD-41ED-A319-A65399D70B0B}" destId="{7C89F95F-8969-46C7-ACDB-6D3449541E05}" srcOrd="0" destOrd="0" presId="urn:microsoft.com/office/officeart/2005/8/layout/hierarchy6"/>
    <dgm:cxn modelId="{3814C29F-D595-4A70-A4C7-BD6082B28831}" type="presParOf" srcId="{7C89F95F-8969-46C7-ACDB-6D3449541E05}" destId="{969A6473-04B8-4A00-A303-CC4EFFEED4BA}" srcOrd="0" destOrd="0" presId="urn:microsoft.com/office/officeart/2005/8/layout/hierarchy6"/>
    <dgm:cxn modelId="{A8A26A7C-3FB7-45AD-8C25-4DB29C06ACE2}" type="presParOf" srcId="{969A6473-04B8-4A00-A303-CC4EFFEED4BA}" destId="{DB84BFBF-A793-4CDF-B3E0-556E105DF565}" srcOrd="0" destOrd="0" presId="urn:microsoft.com/office/officeart/2005/8/layout/hierarchy6"/>
    <dgm:cxn modelId="{0CA3675B-703F-4BE2-8F88-A71CCCD123BF}" type="presParOf" srcId="{DB84BFBF-A793-4CDF-B3E0-556E105DF565}" destId="{4808A290-4C7A-4BC1-B21B-55C37B07A3A4}" srcOrd="0" destOrd="0" presId="urn:microsoft.com/office/officeart/2005/8/layout/hierarchy6"/>
    <dgm:cxn modelId="{41EC665E-9EC2-4B5A-ADC3-144E1B8B8140}" type="presParOf" srcId="{DB84BFBF-A793-4CDF-B3E0-556E105DF565}" destId="{067AAF9E-01FB-409B-BD1F-646D776C09E6}" srcOrd="1" destOrd="0" presId="urn:microsoft.com/office/officeart/2005/8/layout/hierarchy6"/>
    <dgm:cxn modelId="{790D9827-6019-4C21-87AD-4E2793C97E8F}" type="presParOf" srcId="{067AAF9E-01FB-409B-BD1F-646D776C09E6}" destId="{58075E5E-009B-49DA-9808-F9A2CD12B651}" srcOrd="0" destOrd="0" presId="urn:microsoft.com/office/officeart/2005/8/layout/hierarchy6"/>
    <dgm:cxn modelId="{F4F0375D-CA7A-40BF-861F-794D4F4BF3E7}" type="presParOf" srcId="{067AAF9E-01FB-409B-BD1F-646D776C09E6}" destId="{5637B516-597A-4B3F-9BA8-DB36CCE94A4B}" srcOrd="1" destOrd="0" presId="urn:microsoft.com/office/officeart/2005/8/layout/hierarchy6"/>
    <dgm:cxn modelId="{2CF0121D-CD35-404A-B71A-02AF5A184001}" type="presParOf" srcId="{5637B516-597A-4B3F-9BA8-DB36CCE94A4B}" destId="{2345EA33-20C5-45F3-8948-2024501A7816}" srcOrd="0" destOrd="0" presId="urn:microsoft.com/office/officeart/2005/8/layout/hierarchy6"/>
    <dgm:cxn modelId="{6475199D-EB74-4FF3-9746-BBB4535359D8}" type="presParOf" srcId="{5637B516-597A-4B3F-9BA8-DB36CCE94A4B}" destId="{9F97F46B-A04A-48BA-9DC8-601D41F1E22E}" srcOrd="1" destOrd="0" presId="urn:microsoft.com/office/officeart/2005/8/layout/hierarchy6"/>
    <dgm:cxn modelId="{553351FA-76E3-444F-9817-05E7E921E387}" type="presParOf" srcId="{9F97F46B-A04A-48BA-9DC8-601D41F1E22E}" destId="{1E2EBEC1-9BAB-484F-BA96-1EF0CC0D4A89}" srcOrd="0" destOrd="0" presId="urn:microsoft.com/office/officeart/2005/8/layout/hierarchy6"/>
    <dgm:cxn modelId="{DEE0B7AB-130B-471A-B16D-61A2FA6B874C}" type="presParOf" srcId="{9F97F46B-A04A-48BA-9DC8-601D41F1E22E}" destId="{1592DCFB-A110-444F-95DB-42CAB153752E}" srcOrd="1" destOrd="0" presId="urn:microsoft.com/office/officeart/2005/8/layout/hierarchy6"/>
    <dgm:cxn modelId="{A69BD360-4AA8-4F6B-885F-5DA8547BDD8C}" type="presParOf" srcId="{1592DCFB-A110-444F-95DB-42CAB153752E}" destId="{AD8FA681-3DFA-4280-9190-1DF38C6E1944}" srcOrd="0" destOrd="0" presId="urn:microsoft.com/office/officeart/2005/8/layout/hierarchy6"/>
    <dgm:cxn modelId="{5D7FBA17-F38F-4CB1-B9C0-EF36BDBE4100}" type="presParOf" srcId="{1592DCFB-A110-444F-95DB-42CAB153752E}" destId="{DC2BE625-4CFA-461C-9349-6AEE6734ABD5}" srcOrd="1" destOrd="0" presId="urn:microsoft.com/office/officeart/2005/8/layout/hierarchy6"/>
    <dgm:cxn modelId="{8EACF066-3198-4157-BFB7-FF2DDE3372EC}" type="presParOf" srcId="{067AAF9E-01FB-409B-BD1F-646D776C09E6}" destId="{073E0CCF-DF9E-4F9A-B337-537CF50E5505}" srcOrd="2" destOrd="0" presId="urn:microsoft.com/office/officeart/2005/8/layout/hierarchy6"/>
    <dgm:cxn modelId="{AD7A935D-5D3E-4656-BD85-566855D0D9C8}" type="presParOf" srcId="{067AAF9E-01FB-409B-BD1F-646D776C09E6}" destId="{B901BB67-8E64-4681-A0F5-3623696D2A0A}" srcOrd="3" destOrd="0" presId="urn:microsoft.com/office/officeart/2005/8/layout/hierarchy6"/>
    <dgm:cxn modelId="{CD8CD476-4B07-4C0B-A45B-32C03435FEEA}" type="presParOf" srcId="{B901BB67-8E64-4681-A0F5-3623696D2A0A}" destId="{24969B97-2289-4C0E-9AB7-6AFFE3EBB470}" srcOrd="0" destOrd="0" presId="urn:microsoft.com/office/officeart/2005/8/layout/hierarchy6"/>
    <dgm:cxn modelId="{FADE93BB-E62C-46C0-997D-2A11982F01B0}" type="presParOf" srcId="{B901BB67-8E64-4681-A0F5-3623696D2A0A}" destId="{1EBB7341-7B8D-4A01-A609-391C5A753AB3}" srcOrd="1" destOrd="0" presId="urn:microsoft.com/office/officeart/2005/8/layout/hierarchy6"/>
    <dgm:cxn modelId="{64888627-BEA0-430A-A2E2-CE91214F7A73}" type="presParOf" srcId="{1EBB7341-7B8D-4A01-A609-391C5A753AB3}" destId="{7E468CF3-2286-4E72-BCA7-8DA9E0518580}" srcOrd="0" destOrd="0" presId="urn:microsoft.com/office/officeart/2005/8/layout/hierarchy6"/>
    <dgm:cxn modelId="{76EC00F8-80EA-414F-B67F-E57B855B135B}" type="presParOf" srcId="{1EBB7341-7B8D-4A01-A609-391C5A753AB3}" destId="{63A14FBE-C9D3-4B11-8899-D998BAB19254}" srcOrd="1" destOrd="0" presId="urn:microsoft.com/office/officeart/2005/8/layout/hierarchy6"/>
    <dgm:cxn modelId="{BAAA814E-F558-4440-8F0B-6CCAF74CF67D}" type="presParOf" srcId="{63A14FBE-C9D3-4B11-8899-D998BAB19254}" destId="{A9B7CB3A-5C74-4540-94BD-46ECAAFB2DDF}" srcOrd="0" destOrd="0" presId="urn:microsoft.com/office/officeart/2005/8/layout/hierarchy6"/>
    <dgm:cxn modelId="{54D455BE-9D2A-4A2B-B5D8-AFBD99D11BD1}" type="presParOf" srcId="{63A14FBE-C9D3-4B11-8899-D998BAB19254}" destId="{3D0336BE-CA96-4E2C-A111-196FADC76A86}" srcOrd="1" destOrd="0" presId="urn:microsoft.com/office/officeart/2005/8/layout/hierarchy6"/>
    <dgm:cxn modelId="{A64E991F-D5AC-4B84-873B-6AA55AA55DB5}" type="presParOf" srcId="{067AAF9E-01FB-409B-BD1F-646D776C09E6}" destId="{FC6CB9F3-0A23-455B-B207-D114159B7CC8}" srcOrd="4" destOrd="0" presId="urn:microsoft.com/office/officeart/2005/8/layout/hierarchy6"/>
    <dgm:cxn modelId="{B19026E0-A573-4B5D-B020-C1CD617D5CD7}" type="presParOf" srcId="{067AAF9E-01FB-409B-BD1F-646D776C09E6}" destId="{2D1787E9-518F-48A3-BECC-EDBFFB1B07C4}" srcOrd="5" destOrd="0" presId="urn:microsoft.com/office/officeart/2005/8/layout/hierarchy6"/>
    <dgm:cxn modelId="{636D026C-FE26-4ABF-ACFC-40E99011F015}" type="presParOf" srcId="{2D1787E9-518F-48A3-BECC-EDBFFB1B07C4}" destId="{50B93700-7908-4873-BBFF-A5C78773B3E4}" srcOrd="0" destOrd="0" presId="urn:microsoft.com/office/officeart/2005/8/layout/hierarchy6"/>
    <dgm:cxn modelId="{21957912-9E4A-448E-AF3C-AC2C7AE71480}" type="presParOf" srcId="{2D1787E9-518F-48A3-BECC-EDBFFB1B07C4}" destId="{CD2193B5-9CCD-4193-93E4-21514D9B0EB3}" srcOrd="1" destOrd="0" presId="urn:microsoft.com/office/officeart/2005/8/layout/hierarchy6"/>
    <dgm:cxn modelId="{8B5644AE-9093-4674-B203-E01DF195B654}" type="presParOf" srcId="{CD2193B5-9CCD-4193-93E4-21514D9B0EB3}" destId="{1E469039-5346-41D6-88A0-0C5C5A493309}" srcOrd="0" destOrd="0" presId="urn:microsoft.com/office/officeart/2005/8/layout/hierarchy6"/>
    <dgm:cxn modelId="{9556D8E7-2648-4458-A4CA-548FD75F4203}" type="presParOf" srcId="{CD2193B5-9CCD-4193-93E4-21514D9B0EB3}" destId="{027460CF-CA07-4A45-9411-C8DA496D87D0}" srcOrd="1" destOrd="0" presId="urn:microsoft.com/office/officeart/2005/8/layout/hierarchy6"/>
    <dgm:cxn modelId="{5DD552A5-D206-4053-8553-562E493C5BD0}" type="presParOf" srcId="{027460CF-CA07-4A45-9411-C8DA496D87D0}" destId="{3317369F-A142-454A-BA0A-D62A45D7AD76}" srcOrd="0" destOrd="0" presId="urn:microsoft.com/office/officeart/2005/8/layout/hierarchy6"/>
    <dgm:cxn modelId="{F6D071CA-F9D7-4FB0-8BEA-9F46CA99F560}" type="presParOf" srcId="{027460CF-CA07-4A45-9411-C8DA496D87D0}" destId="{DBAE9D53-411B-4FED-AF76-DAC05440020B}" srcOrd="1" destOrd="0" presId="urn:microsoft.com/office/officeart/2005/8/layout/hierarchy6"/>
    <dgm:cxn modelId="{A158E1E2-80EC-4B5A-A2F8-D7B0A323BC0D}" type="presParOf" srcId="{067AAF9E-01FB-409B-BD1F-646D776C09E6}" destId="{0F78811E-504C-4FBD-8280-4AED5F74C028}" srcOrd="6" destOrd="0" presId="urn:microsoft.com/office/officeart/2005/8/layout/hierarchy6"/>
    <dgm:cxn modelId="{22A8FE55-A153-4B3A-BE1C-C0DB32981CAC}" type="presParOf" srcId="{067AAF9E-01FB-409B-BD1F-646D776C09E6}" destId="{911B4DE5-1C52-4CE1-8370-14D79B76A269}" srcOrd="7" destOrd="0" presId="urn:microsoft.com/office/officeart/2005/8/layout/hierarchy6"/>
    <dgm:cxn modelId="{A95C6CF4-9B04-46E8-BBB8-BF584DFF1738}" type="presParOf" srcId="{911B4DE5-1C52-4CE1-8370-14D79B76A269}" destId="{C6EF094B-A3D8-4D4A-B904-D8398F9CCA7A}" srcOrd="0" destOrd="0" presId="urn:microsoft.com/office/officeart/2005/8/layout/hierarchy6"/>
    <dgm:cxn modelId="{C37249DC-B16C-458E-BE04-3B40FC6F25CF}" type="presParOf" srcId="{911B4DE5-1C52-4CE1-8370-14D79B76A269}" destId="{558D05DD-D097-479E-8ADE-5F974DC343D6}" srcOrd="1" destOrd="0" presId="urn:microsoft.com/office/officeart/2005/8/layout/hierarchy6"/>
    <dgm:cxn modelId="{6CD72C6C-F660-437F-85B0-EE74F8CA3BEB}" type="presParOf" srcId="{558D05DD-D097-479E-8ADE-5F974DC343D6}" destId="{17C5BAD5-82F5-4FD4-A0A5-06BED254BA36}" srcOrd="0" destOrd="0" presId="urn:microsoft.com/office/officeart/2005/8/layout/hierarchy6"/>
    <dgm:cxn modelId="{946AB0E1-AE8C-4FC5-B4A3-1F42FD55271B}" type="presParOf" srcId="{558D05DD-D097-479E-8ADE-5F974DC343D6}" destId="{54092A30-514D-4730-B623-6497F34114F0}" srcOrd="1" destOrd="0" presId="urn:microsoft.com/office/officeart/2005/8/layout/hierarchy6"/>
    <dgm:cxn modelId="{FC3DFEC3-F1A3-4132-99C9-FCA00D66376C}" type="presParOf" srcId="{54092A30-514D-4730-B623-6497F34114F0}" destId="{90EEF381-3A75-4BF3-A92E-1BD37D9963EA}" srcOrd="0" destOrd="0" presId="urn:microsoft.com/office/officeart/2005/8/layout/hierarchy6"/>
    <dgm:cxn modelId="{F807DA1F-3FFB-4CCB-A3B5-1778B7062D2D}" type="presParOf" srcId="{54092A30-514D-4730-B623-6497F34114F0}" destId="{E7364FC8-E99E-4A2D-ABB9-94CD3E9E6B7D}" srcOrd="1" destOrd="0" presId="urn:microsoft.com/office/officeart/2005/8/layout/hierarchy6"/>
    <dgm:cxn modelId="{186818BD-EED4-4569-9F68-2A43D1CE25F0}" type="presParOf" srcId="{067AAF9E-01FB-409B-BD1F-646D776C09E6}" destId="{AAEF327B-444D-4CF6-97EC-AE079A1339BC}" srcOrd="8" destOrd="0" presId="urn:microsoft.com/office/officeart/2005/8/layout/hierarchy6"/>
    <dgm:cxn modelId="{DD379AA2-0329-4EC8-AC15-54339CAAA041}" type="presParOf" srcId="{067AAF9E-01FB-409B-BD1F-646D776C09E6}" destId="{9712A8F3-1F9C-48D6-B77A-0DA6185684B7}" srcOrd="9" destOrd="0" presId="urn:microsoft.com/office/officeart/2005/8/layout/hierarchy6"/>
    <dgm:cxn modelId="{35138BF0-798E-4CEE-B125-5B85E3E68B9E}" type="presParOf" srcId="{9712A8F3-1F9C-48D6-B77A-0DA6185684B7}" destId="{BD02291C-3DA0-40BB-A137-9726A7DCD0BF}" srcOrd="0" destOrd="0" presId="urn:microsoft.com/office/officeart/2005/8/layout/hierarchy6"/>
    <dgm:cxn modelId="{0D92CBAE-5164-4C4C-A562-2343E6DC45A7}" type="presParOf" srcId="{9712A8F3-1F9C-48D6-B77A-0DA6185684B7}" destId="{DFEB301A-A6B3-4E9D-AE7A-E67D9FEDBDA9}" srcOrd="1" destOrd="0" presId="urn:microsoft.com/office/officeart/2005/8/layout/hierarchy6"/>
    <dgm:cxn modelId="{2ED651A5-F6A5-4C41-B978-F9DFBB975ABE}" type="presParOf" srcId="{DFEB301A-A6B3-4E9D-AE7A-E67D9FEDBDA9}" destId="{D6AB0EE6-9C4E-4B89-BA34-491AC474510D}" srcOrd="0" destOrd="0" presId="urn:microsoft.com/office/officeart/2005/8/layout/hierarchy6"/>
    <dgm:cxn modelId="{FBE82274-EA33-4BED-B386-E80750F78953}" type="presParOf" srcId="{DFEB301A-A6B3-4E9D-AE7A-E67D9FEDBDA9}" destId="{764B55FB-B3D7-4903-AC0A-B468F2634856}" srcOrd="1" destOrd="0" presId="urn:microsoft.com/office/officeart/2005/8/layout/hierarchy6"/>
    <dgm:cxn modelId="{92471062-275C-4742-A160-5DC1DDA1448A}" type="presParOf" srcId="{764B55FB-B3D7-4903-AC0A-B468F2634856}" destId="{047AC97D-4A55-4223-A8AC-C3F5BDD6E781}" srcOrd="0" destOrd="0" presId="urn:microsoft.com/office/officeart/2005/8/layout/hierarchy6"/>
    <dgm:cxn modelId="{C4F569A7-B2DB-40CA-A589-EA9E6DA8A82C}" type="presParOf" srcId="{764B55FB-B3D7-4903-AC0A-B468F2634856}" destId="{085F59FD-11C4-474D-B571-EEC3EA6494C6}" srcOrd="1" destOrd="0" presId="urn:microsoft.com/office/officeart/2005/8/layout/hierarchy6"/>
    <dgm:cxn modelId="{148DBB9B-66B7-4269-88DB-6F013E8E8F43}" type="presParOf" srcId="{4A74A8C8-06BD-41ED-A319-A65399D70B0B}" destId="{94631545-5864-4668-874B-AB613FA37368}"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C45E8D-F5D3-4BD4-8E8A-EEFA32457634}" type="doc">
      <dgm:prSet loTypeId="urn:microsoft.com/office/officeart/2005/8/layout/hierarchy6" loCatId="hierarchy" qsTypeId="urn:microsoft.com/office/officeart/2005/8/quickstyle/simple1" qsCatId="simple" csTypeId="urn:microsoft.com/office/officeart/2005/8/colors/colorful2" csCatId="colorful" phldr="1"/>
      <dgm:spPr/>
      <dgm:t>
        <a:bodyPr/>
        <a:lstStyle/>
        <a:p>
          <a:endParaRPr lang="es-CO"/>
        </a:p>
      </dgm:t>
    </dgm:pt>
    <dgm:pt modelId="{ABE92D5B-49BB-4E5C-8107-453A4A81D892}">
      <dgm:prSet phldrT="[Texto]" custT="1"/>
      <dgm:spPr/>
      <dgm:t>
        <a:bodyPr/>
        <a:lstStyle/>
        <a:p>
          <a:r>
            <a:rPr lang="es-ES" sz="1200" dirty="0"/>
            <a:t>3. Gestión del Contexto y Visibilidad Nacional e Internacional</a:t>
          </a:r>
          <a:endParaRPr lang="es-CO" sz="1200" dirty="0"/>
        </a:p>
      </dgm:t>
    </dgm:pt>
    <dgm:pt modelId="{C803A229-907B-4C49-AD67-623A1D60B862}" type="parTrans" cxnId="{71F1B4F9-FC6D-41F7-9753-8B0E6C440B03}">
      <dgm:prSet/>
      <dgm:spPr/>
      <dgm:t>
        <a:bodyPr/>
        <a:lstStyle/>
        <a:p>
          <a:endParaRPr lang="es-CO" sz="900"/>
        </a:p>
      </dgm:t>
    </dgm:pt>
    <dgm:pt modelId="{44F96301-37E0-4625-BF72-65FF035B42B8}" type="sibTrans" cxnId="{71F1B4F9-FC6D-41F7-9753-8B0E6C440B03}">
      <dgm:prSet/>
      <dgm:spPr/>
      <dgm:t>
        <a:bodyPr/>
        <a:lstStyle/>
        <a:p>
          <a:endParaRPr lang="es-CO" sz="900"/>
        </a:p>
      </dgm:t>
    </dgm:pt>
    <dgm:pt modelId="{953BB2AE-EF94-4459-8BEE-E2D3BFA8E144}">
      <dgm:prSet phldrT="[Texto]" custT="1"/>
      <dgm:spPr/>
      <dgm:t>
        <a:bodyPr/>
        <a:lstStyle/>
        <a:p>
          <a:r>
            <a:rPr lang="es-ES" sz="1200" dirty="0"/>
            <a:t>3.1 Articulación interna para la gestión del contexto</a:t>
          </a:r>
          <a:endParaRPr lang="es-CO" sz="1200" dirty="0"/>
        </a:p>
      </dgm:t>
    </dgm:pt>
    <dgm:pt modelId="{2DBEB463-4E35-41A2-B792-63C19100F665}" type="parTrans" cxnId="{9F17D641-62C6-4F7C-8DAB-22F3142FD064}">
      <dgm:prSet/>
      <dgm:spPr/>
      <dgm:t>
        <a:bodyPr/>
        <a:lstStyle/>
        <a:p>
          <a:endParaRPr lang="es-CO" sz="900"/>
        </a:p>
      </dgm:t>
    </dgm:pt>
    <dgm:pt modelId="{DDF6DB7C-C13A-4A98-A662-7F66361204C6}" type="sibTrans" cxnId="{9F17D641-62C6-4F7C-8DAB-22F3142FD064}">
      <dgm:prSet/>
      <dgm:spPr/>
      <dgm:t>
        <a:bodyPr/>
        <a:lstStyle/>
        <a:p>
          <a:endParaRPr lang="es-CO" sz="900"/>
        </a:p>
      </dgm:t>
    </dgm:pt>
    <dgm:pt modelId="{9CC701B9-F2F3-4D07-93BD-204A838970D9}">
      <dgm:prSet phldrT="[Texto]" custT="1"/>
      <dgm:spPr/>
      <dgm:t>
        <a:bodyPr/>
        <a:lstStyle/>
        <a:p>
          <a:r>
            <a:rPr lang="es-ES" sz="1050" dirty="0"/>
            <a:t>Beneficiarios con la estrategia de empleabilidad</a:t>
          </a:r>
          <a:endParaRPr lang="es-CO" sz="1050" dirty="0"/>
        </a:p>
      </dgm:t>
    </dgm:pt>
    <dgm:pt modelId="{4D11AC3D-EBE3-4108-8D72-06D8DA31D6E9}" type="parTrans" cxnId="{54FD5ACE-2911-42CC-A8FF-CAFA4D73B907}">
      <dgm:prSet/>
      <dgm:spPr/>
      <dgm:t>
        <a:bodyPr/>
        <a:lstStyle/>
        <a:p>
          <a:endParaRPr lang="es-CO" sz="900"/>
        </a:p>
      </dgm:t>
    </dgm:pt>
    <dgm:pt modelId="{265F05A3-86CB-4F57-89D7-8891677D4101}" type="sibTrans" cxnId="{54FD5ACE-2911-42CC-A8FF-CAFA4D73B907}">
      <dgm:prSet/>
      <dgm:spPr/>
      <dgm:t>
        <a:bodyPr/>
        <a:lstStyle/>
        <a:p>
          <a:endParaRPr lang="es-CO" sz="900"/>
        </a:p>
      </dgm:t>
    </dgm:pt>
    <dgm:pt modelId="{E567A153-8BD7-4B5B-8ACC-775B2E5151FC}">
      <dgm:prSet phldrT="[Texto]" custT="1"/>
      <dgm:spPr/>
      <dgm:t>
        <a:bodyPr/>
        <a:lstStyle/>
        <a:p>
          <a:r>
            <a:rPr lang="es-ES" sz="1050" dirty="0"/>
            <a:t>Informes presentados ante instancias de decisión</a:t>
          </a:r>
          <a:endParaRPr lang="es-CO" sz="1050" dirty="0"/>
        </a:p>
      </dgm:t>
    </dgm:pt>
    <dgm:pt modelId="{8810388B-C61B-4526-AACE-518B2285CE02}" type="parTrans" cxnId="{A6A47446-8298-4A19-B5FB-4A5FE29FE2E8}">
      <dgm:prSet/>
      <dgm:spPr/>
      <dgm:t>
        <a:bodyPr/>
        <a:lstStyle/>
        <a:p>
          <a:endParaRPr lang="es-CO"/>
        </a:p>
      </dgm:t>
    </dgm:pt>
    <dgm:pt modelId="{DA02F461-E6AF-46B2-A126-24AE94A35298}" type="sibTrans" cxnId="{A6A47446-8298-4A19-B5FB-4A5FE29FE2E8}">
      <dgm:prSet/>
      <dgm:spPr/>
      <dgm:t>
        <a:bodyPr/>
        <a:lstStyle/>
        <a:p>
          <a:endParaRPr lang="es-CO"/>
        </a:p>
      </dgm:t>
    </dgm:pt>
    <dgm:pt modelId="{4A74A8C8-06BD-41ED-A319-A65399D70B0B}" type="pres">
      <dgm:prSet presAssocID="{41C45E8D-F5D3-4BD4-8E8A-EEFA32457634}" presName="mainComposite" presStyleCnt="0">
        <dgm:presLayoutVars>
          <dgm:chPref val="1"/>
          <dgm:dir/>
          <dgm:animOne val="branch"/>
          <dgm:animLvl val="lvl"/>
          <dgm:resizeHandles val="exact"/>
        </dgm:presLayoutVars>
      </dgm:prSet>
      <dgm:spPr/>
      <dgm:t>
        <a:bodyPr/>
        <a:lstStyle/>
        <a:p>
          <a:endParaRPr lang="es-ES"/>
        </a:p>
      </dgm:t>
    </dgm:pt>
    <dgm:pt modelId="{7C89F95F-8969-46C7-ACDB-6D3449541E05}" type="pres">
      <dgm:prSet presAssocID="{41C45E8D-F5D3-4BD4-8E8A-EEFA32457634}" presName="hierFlow" presStyleCnt="0"/>
      <dgm:spPr/>
    </dgm:pt>
    <dgm:pt modelId="{969A6473-04B8-4A00-A303-CC4EFFEED4BA}" type="pres">
      <dgm:prSet presAssocID="{41C45E8D-F5D3-4BD4-8E8A-EEFA32457634}" presName="hierChild1" presStyleCnt="0">
        <dgm:presLayoutVars>
          <dgm:chPref val="1"/>
          <dgm:animOne val="branch"/>
          <dgm:animLvl val="lvl"/>
        </dgm:presLayoutVars>
      </dgm:prSet>
      <dgm:spPr/>
    </dgm:pt>
    <dgm:pt modelId="{DB84BFBF-A793-4CDF-B3E0-556E105DF565}" type="pres">
      <dgm:prSet presAssocID="{ABE92D5B-49BB-4E5C-8107-453A4A81D892}" presName="Name14" presStyleCnt="0"/>
      <dgm:spPr/>
    </dgm:pt>
    <dgm:pt modelId="{4808A290-4C7A-4BC1-B21B-55C37B07A3A4}" type="pres">
      <dgm:prSet presAssocID="{ABE92D5B-49BB-4E5C-8107-453A4A81D892}" presName="level1Shape" presStyleLbl="node0" presStyleIdx="0" presStyleCnt="1" custScaleX="168926" custScaleY="123594" custLinFactNeighborX="-2508" custLinFactNeighborY="-28862">
        <dgm:presLayoutVars>
          <dgm:chPref val="3"/>
        </dgm:presLayoutVars>
      </dgm:prSet>
      <dgm:spPr/>
      <dgm:t>
        <a:bodyPr/>
        <a:lstStyle/>
        <a:p>
          <a:endParaRPr lang="es-ES"/>
        </a:p>
      </dgm:t>
    </dgm:pt>
    <dgm:pt modelId="{067AAF9E-01FB-409B-BD1F-646D776C09E6}" type="pres">
      <dgm:prSet presAssocID="{ABE92D5B-49BB-4E5C-8107-453A4A81D892}" presName="hierChild2" presStyleCnt="0"/>
      <dgm:spPr/>
    </dgm:pt>
    <dgm:pt modelId="{58075E5E-009B-49DA-9808-F9A2CD12B651}" type="pres">
      <dgm:prSet presAssocID="{2DBEB463-4E35-41A2-B792-63C19100F665}" presName="Name19" presStyleLbl="parChTrans1D2" presStyleIdx="0" presStyleCnt="1"/>
      <dgm:spPr/>
      <dgm:t>
        <a:bodyPr/>
        <a:lstStyle/>
        <a:p>
          <a:endParaRPr lang="es-ES"/>
        </a:p>
      </dgm:t>
    </dgm:pt>
    <dgm:pt modelId="{5637B516-597A-4B3F-9BA8-DB36CCE94A4B}" type="pres">
      <dgm:prSet presAssocID="{953BB2AE-EF94-4459-8BEE-E2D3BFA8E144}" presName="Name21" presStyleCnt="0"/>
      <dgm:spPr/>
    </dgm:pt>
    <dgm:pt modelId="{2345EA33-20C5-45F3-8948-2024501A7816}" type="pres">
      <dgm:prSet presAssocID="{953BB2AE-EF94-4459-8BEE-E2D3BFA8E144}" presName="level2Shape" presStyleLbl="node2" presStyleIdx="0" presStyleCnt="1" custLinFactNeighborX="-4210" custLinFactNeighborY="-45031"/>
      <dgm:spPr/>
      <dgm:t>
        <a:bodyPr/>
        <a:lstStyle/>
        <a:p>
          <a:endParaRPr lang="es-ES"/>
        </a:p>
      </dgm:t>
    </dgm:pt>
    <dgm:pt modelId="{9F97F46B-A04A-48BA-9DC8-601D41F1E22E}" type="pres">
      <dgm:prSet presAssocID="{953BB2AE-EF94-4459-8BEE-E2D3BFA8E144}" presName="hierChild3" presStyleCnt="0"/>
      <dgm:spPr/>
    </dgm:pt>
    <dgm:pt modelId="{1E2EBEC1-9BAB-484F-BA96-1EF0CC0D4A89}" type="pres">
      <dgm:prSet presAssocID="{4D11AC3D-EBE3-4108-8D72-06D8DA31D6E9}" presName="Name19" presStyleLbl="parChTrans1D3" presStyleIdx="0" presStyleCnt="2"/>
      <dgm:spPr/>
      <dgm:t>
        <a:bodyPr/>
        <a:lstStyle/>
        <a:p>
          <a:endParaRPr lang="es-ES"/>
        </a:p>
      </dgm:t>
    </dgm:pt>
    <dgm:pt modelId="{1592DCFB-A110-444F-95DB-42CAB153752E}" type="pres">
      <dgm:prSet presAssocID="{9CC701B9-F2F3-4D07-93BD-204A838970D9}" presName="Name21" presStyleCnt="0"/>
      <dgm:spPr/>
    </dgm:pt>
    <dgm:pt modelId="{AD8FA681-3DFA-4280-9190-1DF38C6E1944}" type="pres">
      <dgm:prSet presAssocID="{9CC701B9-F2F3-4D07-93BD-204A838970D9}" presName="level2Shape" presStyleLbl="node3" presStyleIdx="0" presStyleCnt="2" custScaleY="152400"/>
      <dgm:spPr/>
      <dgm:t>
        <a:bodyPr/>
        <a:lstStyle/>
        <a:p>
          <a:endParaRPr lang="es-ES"/>
        </a:p>
      </dgm:t>
    </dgm:pt>
    <dgm:pt modelId="{DC2BE625-4CFA-461C-9349-6AEE6734ABD5}" type="pres">
      <dgm:prSet presAssocID="{9CC701B9-F2F3-4D07-93BD-204A838970D9}" presName="hierChild3" presStyleCnt="0"/>
      <dgm:spPr/>
    </dgm:pt>
    <dgm:pt modelId="{087180E8-08A2-4934-965F-BA4717BB9346}" type="pres">
      <dgm:prSet presAssocID="{8810388B-C61B-4526-AACE-518B2285CE02}" presName="Name19" presStyleLbl="parChTrans1D3" presStyleIdx="1" presStyleCnt="2"/>
      <dgm:spPr/>
      <dgm:t>
        <a:bodyPr/>
        <a:lstStyle/>
        <a:p>
          <a:endParaRPr lang="es-ES"/>
        </a:p>
      </dgm:t>
    </dgm:pt>
    <dgm:pt modelId="{67FB683E-688D-46D3-8656-E5EA76CDDD09}" type="pres">
      <dgm:prSet presAssocID="{E567A153-8BD7-4B5B-8ACC-775B2E5151FC}" presName="Name21" presStyleCnt="0"/>
      <dgm:spPr/>
    </dgm:pt>
    <dgm:pt modelId="{AEC218DA-082B-4702-8382-C5C57F0906A4}" type="pres">
      <dgm:prSet presAssocID="{E567A153-8BD7-4B5B-8ACC-775B2E5151FC}" presName="level2Shape" presStyleLbl="node3" presStyleIdx="1" presStyleCnt="2" custScaleY="158961"/>
      <dgm:spPr/>
      <dgm:t>
        <a:bodyPr/>
        <a:lstStyle/>
        <a:p>
          <a:endParaRPr lang="es-ES"/>
        </a:p>
      </dgm:t>
    </dgm:pt>
    <dgm:pt modelId="{C0480802-9484-4C29-92AB-8F51C08A755A}" type="pres">
      <dgm:prSet presAssocID="{E567A153-8BD7-4B5B-8ACC-775B2E5151FC}" presName="hierChild3" presStyleCnt="0"/>
      <dgm:spPr/>
    </dgm:pt>
    <dgm:pt modelId="{94631545-5864-4668-874B-AB613FA37368}" type="pres">
      <dgm:prSet presAssocID="{41C45E8D-F5D3-4BD4-8E8A-EEFA32457634}" presName="bgShapesFlow" presStyleCnt="0"/>
      <dgm:spPr/>
    </dgm:pt>
  </dgm:ptLst>
  <dgm:cxnLst>
    <dgm:cxn modelId="{9F17D641-62C6-4F7C-8DAB-22F3142FD064}" srcId="{ABE92D5B-49BB-4E5C-8107-453A4A81D892}" destId="{953BB2AE-EF94-4459-8BEE-E2D3BFA8E144}" srcOrd="0" destOrd="0" parTransId="{2DBEB463-4E35-41A2-B792-63C19100F665}" sibTransId="{DDF6DB7C-C13A-4A98-A662-7F66361204C6}"/>
    <dgm:cxn modelId="{F7E6DF32-8012-4BA2-A9EB-A03804CF8E30}" type="presOf" srcId="{953BB2AE-EF94-4459-8BEE-E2D3BFA8E144}" destId="{2345EA33-20C5-45F3-8948-2024501A7816}" srcOrd="0" destOrd="0" presId="urn:microsoft.com/office/officeart/2005/8/layout/hierarchy6"/>
    <dgm:cxn modelId="{B39B420A-C440-4475-AB7C-1DFB6E2407A3}" type="presOf" srcId="{ABE92D5B-49BB-4E5C-8107-453A4A81D892}" destId="{4808A290-4C7A-4BC1-B21B-55C37B07A3A4}" srcOrd="0" destOrd="0" presId="urn:microsoft.com/office/officeart/2005/8/layout/hierarchy6"/>
    <dgm:cxn modelId="{6A8BD355-552D-4351-B36B-0F2F6CD7C3E7}" type="presOf" srcId="{2DBEB463-4E35-41A2-B792-63C19100F665}" destId="{58075E5E-009B-49DA-9808-F9A2CD12B651}" srcOrd="0" destOrd="0" presId="urn:microsoft.com/office/officeart/2005/8/layout/hierarchy6"/>
    <dgm:cxn modelId="{FA5ED4AE-8F58-44C6-A179-27E12931F7EC}" type="presOf" srcId="{4D11AC3D-EBE3-4108-8D72-06D8DA31D6E9}" destId="{1E2EBEC1-9BAB-484F-BA96-1EF0CC0D4A89}" srcOrd="0" destOrd="0" presId="urn:microsoft.com/office/officeart/2005/8/layout/hierarchy6"/>
    <dgm:cxn modelId="{54FD5ACE-2911-42CC-A8FF-CAFA4D73B907}" srcId="{953BB2AE-EF94-4459-8BEE-E2D3BFA8E144}" destId="{9CC701B9-F2F3-4D07-93BD-204A838970D9}" srcOrd="0" destOrd="0" parTransId="{4D11AC3D-EBE3-4108-8D72-06D8DA31D6E9}" sibTransId="{265F05A3-86CB-4F57-89D7-8891677D4101}"/>
    <dgm:cxn modelId="{A6A47446-8298-4A19-B5FB-4A5FE29FE2E8}" srcId="{953BB2AE-EF94-4459-8BEE-E2D3BFA8E144}" destId="{E567A153-8BD7-4B5B-8ACC-775B2E5151FC}" srcOrd="1" destOrd="0" parTransId="{8810388B-C61B-4526-AACE-518B2285CE02}" sibTransId="{DA02F461-E6AF-46B2-A126-24AE94A35298}"/>
    <dgm:cxn modelId="{58B4A758-30CB-40FC-BBAB-136AF17305B6}" type="presOf" srcId="{E567A153-8BD7-4B5B-8ACC-775B2E5151FC}" destId="{AEC218DA-082B-4702-8382-C5C57F0906A4}" srcOrd="0" destOrd="0" presId="urn:microsoft.com/office/officeart/2005/8/layout/hierarchy6"/>
    <dgm:cxn modelId="{C6D37FFE-5440-4A33-9582-88F957EBF651}" type="presOf" srcId="{41C45E8D-F5D3-4BD4-8E8A-EEFA32457634}" destId="{4A74A8C8-06BD-41ED-A319-A65399D70B0B}" srcOrd="0" destOrd="0" presId="urn:microsoft.com/office/officeart/2005/8/layout/hierarchy6"/>
    <dgm:cxn modelId="{71F1B4F9-FC6D-41F7-9753-8B0E6C440B03}" srcId="{41C45E8D-F5D3-4BD4-8E8A-EEFA32457634}" destId="{ABE92D5B-49BB-4E5C-8107-453A4A81D892}" srcOrd="0" destOrd="0" parTransId="{C803A229-907B-4C49-AD67-623A1D60B862}" sibTransId="{44F96301-37E0-4625-BF72-65FF035B42B8}"/>
    <dgm:cxn modelId="{35B0F77A-F8D9-4B1E-8F77-CC005B391457}" type="presOf" srcId="{8810388B-C61B-4526-AACE-518B2285CE02}" destId="{087180E8-08A2-4934-965F-BA4717BB9346}" srcOrd="0" destOrd="0" presId="urn:microsoft.com/office/officeart/2005/8/layout/hierarchy6"/>
    <dgm:cxn modelId="{EE91BDEC-500E-44BF-9B4C-6A611A734186}" type="presOf" srcId="{9CC701B9-F2F3-4D07-93BD-204A838970D9}" destId="{AD8FA681-3DFA-4280-9190-1DF38C6E1944}" srcOrd="0" destOrd="0" presId="urn:microsoft.com/office/officeart/2005/8/layout/hierarchy6"/>
    <dgm:cxn modelId="{ED590337-07B5-4298-B6A1-19586688522B}" type="presParOf" srcId="{4A74A8C8-06BD-41ED-A319-A65399D70B0B}" destId="{7C89F95F-8969-46C7-ACDB-6D3449541E05}" srcOrd="0" destOrd="0" presId="urn:microsoft.com/office/officeart/2005/8/layout/hierarchy6"/>
    <dgm:cxn modelId="{B1829A60-118F-4C6A-A4EC-2241CA098D50}" type="presParOf" srcId="{7C89F95F-8969-46C7-ACDB-6D3449541E05}" destId="{969A6473-04B8-4A00-A303-CC4EFFEED4BA}" srcOrd="0" destOrd="0" presId="urn:microsoft.com/office/officeart/2005/8/layout/hierarchy6"/>
    <dgm:cxn modelId="{5621268F-F922-4289-9720-DD6ADEEB86CA}" type="presParOf" srcId="{969A6473-04B8-4A00-A303-CC4EFFEED4BA}" destId="{DB84BFBF-A793-4CDF-B3E0-556E105DF565}" srcOrd="0" destOrd="0" presId="urn:microsoft.com/office/officeart/2005/8/layout/hierarchy6"/>
    <dgm:cxn modelId="{45AC7A5D-38D4-459B-94D5-B53F68CE135F}" type="presParOf" srcId="{DB84BFBF-A793-4CDF-B3E0-556E105DF565}" destId="{4808A290-4C7A-4BC1-B21B-55C37B07A3A4}" srcOrd="0" destOrd="0" presId="urn:microsoft.com/office/officeart/2005/8/layout/hierarchy6"/>
    <dgm:cxn modelId="{0850F990-C882-4F3C-80E0-05ED7429F200}" type="presParOf" srcId="{DB84BFBF-A793-4CDF-B3E0-556E105DF565}" destId="{067AAF9E-01FB-409B-BD1F-646D776C09E6}" srcOrd="1" destOrd="0" presId="urn:microsoft.com/office/officeart/2005/8/layout/hierarchy6"/>
    <dgm:cxn modelId="{0C77FF44-A5AF-4E5A-8568-61B1514990E3}" type="presParOf" srcId="{067AAF9E-01FB-409B-BD1F-646D776C09E6}" destId="{58075E5E-009B-49DA-9808-F9A2CD12B651}" srcOrd="0" destOrd="0" presId="urn:microsoft.com/office/officeart/2005/8/layout/hierarchy6"/>
    <dgm:cxn modelId="{47577C70-EA35-4F38-9C3A-1CCE3983541E}" type="presParOf" srcId="{067AAF9E-01FB-409B-BD1F-646D776C09E6}" destId="{5637B516-597A-4B3F-9BA8-DB36CCE94A4B}" srcOrd="1" destOrd="0" presId="urn:microsoft.com/office/officeart/2005/8/layout/hierarchy6"/>
    <dgm:cxn modelId="{2A825D21-3A35-4A26-A940-CBFDE5C557DB}" type="presParOf" srcId="{5637B516-597A-4B3F-9BA8-DB36CCE94A4B}" destId="{2345EA33-20C5-45F3-8948-2024501A7816}" srcOrd="0" destOrd="0" presId="urn:microsoft.com/office/officeart/2005/8/layout/hierarchy6"/>
    <dgm:cxn modelId="{B7777F3D-F90F-4BE4-AB44-8D4BD1C61710}" type="presParOf" srcId="{5637B516-597A-4B3F-9BA8-DB36CCE94A4B}" destId="{9F97F46B-A04A-48BA-9DC8-601D41F1E22E}" srcOrd="1" destOrd="0" presId="urn:microsoft.com/office/officeart/2005/8/layout/hierarchy6"/>
    <dgm:cxn modelId="{1578B781-DC1A-4A41-BFF2-1A435872CD4E}" type="presParOf" srcId="{9F97F46B-A04A-48BA-9DC8-601D41F1E22E}" destId="{1E2EBEC1-9BAB-484F-BA96-1EF0CC0D4A89}" srcOrd="0" destOrd="0" presId="urn:microsoft.com/office/officeart/2005/8/layout/hierarchy6"/>
    <dgm:cxn modelId="{82B4889F-6678-4E71-B0C5-97337370F3A0}" type="presParOf" srcId="{9F97F46B-A04A-48BA-9DC8-601D41F1E22E}" destId="{1592DCFB-A110-444F-95DB-42CAB153752E}" srcOrd="1" destOrd="0" presId="urn:microsoft.com/office/officeart/2005/8/layout/hierarchy6"/>
    <dgm:cxn modelId="{64683861-E34A-4FCD-BDF1-FB6BDE732898}" type="presParOf" srcId="{1592DCFB-A110-444F-95DB-42CAB153752E}" destId="{AD8FA681-3DFA-4280-9190-1DF38C6E1944}" srcOrd="0" destOrd="0" presId="urn:microsoft.com/office/officeart/2005/8/layout/hierarchy6"/>
    <dgm:cxn modelId="{2C81C2E9-DD6C-461E-AC62-8A30F443FBED}" type="presParOf" srcId="{1592DCFB-A110-444F-95DB-42CAB153752E}" destId="{DC2BE625-4CFA-461C-9349-6AEE6734ABD5}" srcOrd="1" destOrd="0" presId="urn:microsoft.com/office/officeart/2005/8/layout/hierarchy6"/>
    <dgm:cxn modelId="{0163FA1A-A954-480A-B45E-E56FF0BC2F73}" type="presParOf" srcId="{9F97F46B-A04A-48BA-9DC8-601D41F1E22E}" destId="{087180E8-08A2-4934-965F-BA4717BB9346}" srcOrd="2" destOrd="0" presId="urn:microsoft.com/office/officeart/2005/8/layout/hierarchy6"/>
    <dgm:cxn modelId="{6B4643B9-1BE5-4C07-A3E9-3F9114B7DDEF}" type="presParOf" srcId="{9F97F46B-A04A-48BA-9DC8-601D41F1E22E}" destId="{67FB683E-688D-46D3-8656-E5EA76CDDD09}" srcOrd="3" destOrd="0" presId="urn:microsoft.com/office/officeart/2005/8/layout/hierarchy6"/>
    <dgm:cxn modelId="{5907C178-F5EC-4143-8B5E-8EFEA27A5949}" type="presParOf" srcId="{67FB683E-688D-46D3-8656-E5EA76CDDD09}" destId="{AEC218DA-082B-4702-8382-C5C57F0906A4}" srcOrd="0" destOrd="0" presId="urn:microsoft.com/office/officeart/2005/8/layout/hierarchy6"/>
    <dgm:cxn modelId="{F07EBBD2-D70B-4CAB-9FD6-F437AC5FDFEB}" type="presParOf" srcId="{67FB683E-688D-46D3-8656-E5EA76CDDD09}" destId="{C0480802-9484-4C29-92AB-8F51C08A755A}" srcOrd="1" destOrd="0" presId="urn:microsoft.com/office/officeart/2005/8/layout/hierarchy6"/>
    <dgm:cxn modelId="{ABE46A51-4CC3-4CA9-8177-A8EA0D9878FC}" type="presParOf" srcId="{4A74A8C8-06BD-41ED-A319-A65399D70B0B}" destId="{94631545-5864-4668-874B-AB613FA37368}"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6AEB3-A7DD-4E21-B0DB-8E05E8468451}">
      <dsp:nvSpPr>
        <dsp:cNvPr id="0" name=""/>
        <dsp:cNvSpPr/>
      </dsp:nvSpPr>
      <dsp:spPr>
        <a:xfrm>
          <a:off x="5046205" y="752330"/>
          <a:ext cx="975758" cy="223537"/>
        </a:xfrm>
        <a:custGeom>
          <a:avLst/>
          <a:gdLst/>
          <a:ahLst/>
          <a:cxnLst/>
          <a:rect l="0" t="0" r="0" b="0"/>
          <a:pathLst>
            <a:path>
              <a:moveTo>
                <a:pt x="0" y="0"/>
              </a:moveTo>
              <a:lnTo>
                <a:pt x="0" y="112655"/>
              </a:lnTo>
              <a:lnTo>
                <a:pt x="975758" y="112655"/>
              </a:lnTo>
              <a:lnTo>
                <a:pt x="975758" y="223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F7668-FF1F-4FF2-93BB-72C8D4384214}">
      <dsp:nvSpPr>
        <dsp:cNvPr id="0" name=""/>
        <dsp:cNvSpPr/>
      </dsp:nvSpPr>
      <dsp:spPr>
        <a:xfrm>
          <a:off x="4070447" y="1685510"/>
          <a:ext cx="975758" cy="223537"/>
        </a:xfrm>
        <a:custGeom>
          <a:avLst/>
          <a:gdLst/>
          <a:ahLst/>
          <a:cxnLst/>
          <a:rect l="0" t="0" r="0" b="0"/>
          <a:pathLst>
            <a:path>
              <a:moveTo>
                <a:pt x="0" y="0"/>
              </a:moveTo>
              <a:lnTo>
                <a:pt x="0" y="112655"/>
              </a:lnTo>
              <a:lnTo>
                <a:pt x="975758" y="112655"/>
              </a:lnTo>
              <a:lnTo>
                <a:pt x="975758" y="2235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10EB9-8D51-40BF-AEB4-D0297B11A60C}">
      <dsp:nvSpPr>
        <dsp:cNvPr id="0" name=""/>
        <dsp:cNvSpPr/>
      </dsp:nvSpPr>
      <dsp:spPr>
        <a:xfrm>
          <a:off x="3094689" y="2618689"/>
          <a:ext cx="975758" cy="223537"/>
        </a:xfrm>
        <a:custGeom>
          <a:avLst/>
          <a:gdLst/>
          <a:ahLst/>
          <a:cxnLst/>
          <a:rect l="0" t="0" r="0" b="0"/>
          <a:pathLst>
            <a:path>
              <a:moveTo>
                <a:pt x="0" y="0"/>
              </a:moveTo>
              <a:lnTo>
                <a:pt x="0" y="112655"/>
              </a:lnTo>
              <a:lnTo>
                <a:pt x="975758" y="112655"/>
              </a:lnTo>
              <a:lnTo>
                <a:pt x="975758" y="2235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F000BF-37D8-4717-BABD-7F0625DBBFB6}">
      <dsp:nvSpPr>
        <dsp:cNvPr id="0" name=""/>
        <dsp:cNvSpPr/>
      </dsp:nvSpPr>
      <dsp:spPr>
        <a:xfrm>
          <a:off x="2118931" y="3551869"/>
          <a:ext cx="975758" cy="223537"/>
        </a:xfrm>
        <a:custGeom>
          <a:avLst/>
          <a:gdLst/>
          <a:ahLst/>
          <a:cxnLst/>
          <a:rect l="0" t="0" r="0" b="0"/>
          <a:pathLst>
            <a:path>
              <a:moveTo>
                <a:pt x="0" y="0"/>
              </a:moveTo>
              <a:lnTo>
                <a:pt x="0" y="112655"/>
              </a:lnTo>
              <a:lnTo>
                <a:pt x="975758" y="112655"/>
              </a:lnTo>
              <a:lnTo>
                <a:pt x="975758" y="2235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05F58-D99F-47A7-85E0-C962A5EE2BDB}">
      <dsp:nvSpPr>
        <dsp:cNvPr id="0" name=""/>
        <dsp:cNvSpPr/>
      </dsp:nvSpPr>
      <dsp:spPr>
        <a:xfrm>
          <a:off x="1143173" y="3551869"/>
          <a:ext cx="975758" cy="223537"/>
        </a:xfrm>
        <a:custGeom>
          <a:avLst/>
          <a:gdLst/>
          <a:ahLst/>
          <a:cxnLst/>
          <a:rect l="0" t="0" r="0" b="0"/>
          <a:pathLst>
            <a:path>
              <a:moveTo>
                <a:pt x="975758" y="0"/>
              </a:moveTo>
              <a:lnTo>
                <a:pt x="975758" y="112655"/>
              </a:lnTo>
              <a:lnTo>
                <a:pt x="0" y="112655"/>
              </a:lnTo>
              <a:lnTo>
                <a:pt x="0" y="2235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985DE-3536-4F36-8BF0-2941262614C1}">
      <dsp:nvSpPr>
        <dsp:cNvPr id="0" name=""/>
        <dsp:cNvSpPr/>
      </dsp:nvSpPr>
      <dsp:spPr>
        <a:xfrm>
          <a:off x="2118931" y="2618689"/>
          <a:ext cx="975758" cy="223537"/>
        </a:xfrm>
        <a:custGeom>
          <a:avLst/>
          <a:gdLst/>
          <a:ahLst/>
          <a:cxnLst/>
          <a:rect l="0" t="0" r="0" b="0"/>
          <a:pathLst>
            <a:path>
              <a:moveTo>
                <a:pt x="975758" y="0"/>
              </a:moveTo>
              <a:lnTo>
                <a:pt x="975758" y="112655"/>
              </a:lnTo>
              <a:lnTo>
                <a:pt x="0" y="112655"/>
              </a:lnTo>
              <a:lnTo>
                <a:pt x="0" y="2235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138B24-2B5F-4DA4-A992-5AC166901909}">
      <dsp:nvSpPr>
        <dsp:cNvPr id="0" name=""/>
        <dsp:cNvSpPr/>
      </dsp:nvSpPr>
      <dsp:spPr>
        <a:xfrm>
          <a:off x="3094689" y="1685510"/>
          <a:ext cx="975758" cy="223537"/>
        </a:xfrm>
        <a:custGeom>
          <a:avLst/>
          <a:gdLst/>
          <a:ahLst/>
          <a:cxnLst/>
          <a:rect l="0" t="0" r="0" b="0"/>
          <a:pathLst>
            <a:path>
              <a:moveTo>
                <a:pt x="975758" y="0"/>
              </a:moveTo>
              <a:lnTo>
                <a:pt x="975758" y="112655"/>
              </a:lnTo>
              <a:lnTo>
                <a:pt x="0" y="112655"/>
              </a:lnTo>
              <a:lnTo>
                <a:pt x="0" y="22353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335C0-98C9-46C6-B857-886069825272}">
      <dsp:nvSpPr>
        <dsp:cNvPr id="0" name=""/>
        <dsp:cNvSpPr/>
      </dsp:nvSpPr>
      <dsp:spPr>
        <a:xfrm>
          <a:off x="4070447" y="752330"/>
          <a:ext cx="975758" cy="223537"/>
        </a:xfrm>
        <a:custGeom>
          <a:avLst/>
          <a:gdLst/>
          <a:ahLst/>
          <a:cxnLst/>
          <a:rect l="0" t="0" r="0" b="0"/>
          <a:pathLst>
            <a:path>
              <a:moveTo>
                <a:pt x="975758" y="0"/>
              </a:moveTo>
              <a:lnTo>
                <a:pt x="975758" y="112655"/>
              </a:lnTo>
              <a:lnTo>
                <a:pt x="0" y="112655"/>
              </a:lnTo>
              <a:lnTo>
                <a:pt x="0" y="2235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5B6596-1C0B-4151-A880-D104469AB462}">
      <dsp:nvSpPr>
        <dsp:cNvPr id="0" name=""/>
        <dsp:cNvSpPr/>
      </dsp:nvSpPr>
      <dsp:spPr>
        <a:xfrm>
          <a:off x="4691384" y="42688"/>
          <a:ext cx="709642" cy="709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0C72A7-873A-4A2A-8375-249E38CFBB2C}">
      <dsp:nvSpPr>
        <dsp:cNvPr id="0" name=""/>
        <dsp:cNvSpPr/>
      </dsp:nvSpPr>
      <dsp:spPr>
        <a:xfrm>
          <a:off x="5401026" y="40914"/>
          <a:ext cx="1064463" cy="70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a:t>Pilar de Gestión</a:t>
          </a:r>
        </a:p>
      </dsp:txBody>
      <dsp:txXfrm>
        <a:off x="5401026" y="40914"/>
        <a:ext cx="1064463" cy="709642"/>
      </dsp:txXfrm>
    </dsp:sp>
    <dsp:sp modelId="{0CBD3753-DB68-4622-9881-592B0A73745B}">
      <dsp:nvSpPr>
        <dsp:cNvPr id="0" name=""/>
        <dsp:cNvSpPr/>
      </dsp:nvSpPr>
      <dsp:spPr>
        <a:xfrm>
          <a:off x="3715626" y="975867"/>
          <a:ext cx="709642" cy="709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49AC3-FFB5-44C6-BFFE-4AE08941AE3B}">
      <dsp:nvSpPr>
        <dsp:cNvPr id="0" name=""/>
        <dsp:cNvSpPr/>
      </dsp:nvSpPr>
      <dsp:spPr>
        <a:xfrm>
          <a:off x="4425268" y="974093"/>
          <a:ext cx="1064463" cy="70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a:t>Programa</a:t>
          </a:r>
        </a:p>
      </dsp:txBody>
      <dsp:txXfrm>
        <a:off x="4425268" y="974093"/>
        <a:ext cx="1064463" cy="709642"/>
      </dsp:txXfrm>
    </dsp:sp>
    <dsp:sp modelId="{FD3C8DCC-866C-4181-A1EA-780011754C4E}">
      <dsp:nvSpPr>
        <dsp:cNvPr id="0" name=""/>
        <dsp:cNvSpPr/>
      </dsp:nvSpPr>
      <dsp:spPr>
        <a:xfrm>
          <a:off x="2739868" y="1909047"/>
          <a:ext cx="709642" cy="709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69F0A5-B84F-4606-91C5-3A77F517F117}">
      <dsp:nvSpPr>
        <dsp:cNvPr id="0" name=""/>
        <dsp:cNvSpPr/>
      </dsp:nvSpPr>
      <dsp:spPr>
        <a:xfrm>
          <a:off x="3449510" y="1907273"/>
          <a:ext cx="1064463" cy="70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a:t>Proyecto</a:t>
          </a:r>
        </a:p>
      </dsp:txBody>
      <dsp:txXfrm>
        <a:off x="3449510" y="1907273"/>
        <a:ext cx="1064463" cy="709642"/>
      </dsp:txXfrm>
    </dsp:sp>
    <dsp:sp modelId="{80F4FDF8-AEA3-431D-9AA7-1F5FCA752DC5}">
      <dsp:nvSpPr>
        <dsp:cNvPr id="0" name=""/>
        <dsp:cNvSpPr/>
      </dsp:nvSpPr>
      <dsp:spPr>
        <a:xfrm>
          <a:off x="1764109" y="2842226"/>
          <a:ext cx="709642" cy="709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48DEA9-E670-43D5-82D2-50A237829735}">
      <dsp:nvSpPr>
        <dsp:cNvPr id="0" name=""/>
        <dsp:cNvSpPr/>
      </dsp:nvSpPr>
      <dsp:spPr>
        <a:xfrm>
          <a:off x="2473752" y="2840452"/>
          <a:ext cx="1064463" cy="70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a:t>Plan Operativo</a:t>
          </a:r>
        </a:p>
      </dsp:txBody>
      <dsp:txXfrm>
        <a:off x="2473752" y="2840452"/>
        <a:ext cx="1064463" cy="709642"/>
      </dsp:txXfrm>
    </dsp:sp>
    <dsp:sp modelId="{5F3F382E-FDA7-4942-AB5B-1E10D48C4EBB}">
      <dsp:nvSpPr>
        <dsp:cNvPr id="0" name=""/>
        <dsp:cNvSpPr/>
      </dsp:nvSpPr>
      <dsp:spPr>
        <a:xfrm>
          <a:off x="788351" y="3775406"/>
          <a:ext cx="709642" cy="709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B8984-CFE0-4E6A-939E-3CE5CF507114}">
      <dsp:nvSpPr>
        <dsp:cNvPr id="0" name=""/>
        <dsp:cNvSpPr/>
      </dsp:nvSpPr>
      <dsp:spPr>
        <a:xfrm>
          <a:off x="1497994" y="3773632"/>
          <a:ext cx="1064463" cy="70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a:t>Actividad</a:t>
          </a:r>
        </a:p>
      </dsp:txBody>
      <dsp:txXfrm>
        <a:off x="1497994" y="3773632"/>
        <a:ext cx="1064463" cy="709642"/>
      </dsp:txXfrm>
    </dsp:sp>
    <dsp:sp modelId="{5ED2BF88-A2B1-42A6-BDB9-6FA56A6CD686}">
      <dsp:nvSpPr>
        <dsp:cNvPr id="0" name=""/>
        <dsp:cNvSpPr/>
      </dsp:nvSpPr>
      <dsp:spPr>
        <a:xfrm>
          <a:off x="2739868" y="3775406"/>
          <a:ext cx="709642" cy="709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9E2AB-DD14-47A6-80E2-35CFFF08EBA2}">
      <dsp:nvSpPr>
        <dsp:cNvPr id="0" name=""/>
        <dsp:cNvSpPr/>
      </dsp:nvSpPr>
      <dsp:spPr>
        <a:xfrm>
          <a:off x="3449510" y="3773632"/>
          <a:ext cx="1064463" cy="70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a:t>Actividad</a:t>
          </a:r>
        </a:p>
      </dsp:txBody>
      <dsp:txXfrm>
        <a:off x="3449510" y="3773632"/>
        <a:ext cx="1064463" cy="709642"/>
      </dsp:txXfrm>
    </dsp:sp>
    <dsp:sp modelId="{1554D3EC-2E06-4E37-B660-230A8D34B6EF}">
      <dsp:nvSpPr>
        <dsp:cNvPr id="0" name=""/>
        <dsp:cNvSpPr/>
      </dsp:nvSpPr>
      <dsp:spPr>
        <a:xfrm>
          <a:off x="3715626" y="2842226"/>
          <a:ext cx="709642" cy="709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C4721-39D8-4A45-95E7-C1223103A341}">
      <dsp:nvSpPr>
        <dsp:cNvPr id="0" name=""/>
        <dsp:cNvSpPr/>
      </dsp:nvSpPr>
      <dsp:spPr>
        <a:xfrm>
          <a:off x="4425268" y="2840452"/>
          <a:ext cx="1064463" cy="70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a:t>Plan Operativo</a:t>
          </a:r>
        </a:p>
      </dsp:txBody>
      <dsp:txXfrm>
        <a:off x="4425268" y="2840452"/>
        <a:ext cx="1064463" cy="709642"/>
      </dsp:txXfrm>
    </dsp:sp>
    <dsp:sp modelId="{7A8407AA-25D0-4387-9DB9-E02D3C6BC846}">
      <dsp:nvSpPr>
        <dsp:cNvPr id="0" name=""/>
        <dsp:cNvSpPr/>
      </dsp:nvSpPr>
      <dsp:spPr>
        <a:xfrm>
          <a:off x="4691384" y="1909047"/>
          <a:ext cx="709642" cy="709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54F6B-1EAF-4FEC-A47D-900A38085188}">
      <dsp:nvSpPr>
        <dsp:cNvPr id="0" name=""/>
        <dsp:cNvSpPr/>
      </dsp:nvSpPr>
      <dsp:spPr>
        <a:xfrm>
          <a:off x="5401026" y="1907273"/>
          <a:ext cx="1064463" cy="70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a:t>Proyecto</a:t>
          </a:r>
        </a:p>
      </dsp:txBody>
      <dsp:txXfrm>
        <a:off x="5401026" y="1907273"/>
        <a:ext cx="1064463" cy="709642"/>
      </dsp:txXfrm>
    </dsp:sp>
    <dsp:sp modelId="{44516663-4077-45F5-87CE-231D9F1CEF5B}">
      <dsp:nvSpPr>
        <dsp:cNvPr id="0" name=""/>
        <dsp:cNvSpPr/>
      </dsp:nvSpPr>
      <dsp:spPr>
        <a:xfrm>
          <a:off x="5667142" y="975867"/>
          <a:ext cx="709642" cy="709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D7CB9-A023-4762-986D-E13EECBC3AD3}">
      <dsp:nvSpPr>
        <dsp:cNvPr id="0" name=""/>
        <dsp:cNvSpPr/>
      </dsp:nvSpPr>
      <dsp:spPr>
        <a:xfrm>
          <a:off x="6376784" y="974093"/>
          <a:ext cx="1064463" cy="709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CO" sz="1800" kern="1200" dirty="0"/>
            <a:t>Programa</a:t>
          </a:r>
        </a:p>
      </dsp:txBody>
      <dsp:txXfrm>
        <a:off x="6376784" y="974093"/>
        <a:ext cx="1064463" cy="709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8A290-4C7A-4BC1-B21B-55C37B07A3A4}">
      <dsp:nvSpPr>
        <dsp:cNvPr id="0" name=""/>
        <dsp:cNvSpPr/>
      </dsp:nvSpPr>
      <dsp:spPr>
        <a:xfrm>
          <a:off x="2807579" y="331369"/>
          <a:ext cx="2100040" cy="10243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P12. Fortalecimiento de la Investigación Institucional</a:t>
          </a:r>
          <a:endParaRPr lang="es-CO" sz="1200" kern="1200" dirty="0"/>
        </a:p>
      </dsp:txBody>
      <dsp:txXfrm>
        <a:off x="2837580" y="361370"/>
        <a:ext cx="2040038" cy="964321"/>
      </dsp:txXfrm>
    </dsp:sp>
    <dsp:sp modelId="{58075E5E-009B-49DA-9808-F9A2CD12B651}">
      <dsp:nvSpPr>
        <dsp:cNvPr id="0" name=""/>
        <dsp:cNvSpPr/>
      </dsp:nvSpPr>
      <dsp:spPr>
        <a:xfrm>
          <a:off x="625353" y="1355693"/>
          <a:ext cx="3232246" cy="663638"/>
        </a:xfrm>
        <a:custGeom>
          <a:avLst/>
          <a:gdLst/>
          <a:ahLst/>
          <a:cxnLst/>
          <a:rect l="0" t="0" r="0" b="0"/>
          <a:pathLst>
            <a:path>
              <a:moveTo>
                <a:pt x="3232246" y="0"/>
              </a:moveTo>
              <a:lnTo>
                <a:pt x="3232246" y="331819"/>
              </a:lnTo>
              <a:lnTo>
                <a:pt x="0" y="331819"/>
              </a:lnTo>
              <a:lnTo>
                <a:pt x="0" y="6636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45EA33-20C5-45F3-8948-2024501A7816}">
      <dsp:nvSpPr>
        <dsp:cNvPr id="0" name=""/>
        <dsp:cNvSpPr/>
      </dsp:nvSpPr>
      <dsp:spPr>
        <a:xfrm>
          <a:off x="3767" y="2019331"/>
          <a:ext cx="1243171" cy="82878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a:t>Estrategias de financiación interna y externa para el apoyo de proyectos de investigación</a:t>
          </a:r>
          <a:endParaRPr lang="es-CO" sz="900" kern="1200" dirty="0"/>
        </a:p>
      </dsp:txBody>
      <dsp:txXfrm>
        <a:off x="28041" y="2043605"/>
        <a:ext cx="1194623" cy="780233"/>
      </dsp:txXfrm>
    </dsp:sp>
    <dsp:sp modelId="{1E2EBEC1-9BAB-484F-BA96-1EF0CC0D4A89}">
      <dsp:nvSpPr>
        <dsp:cNvPr id="0" name=""/>
        <dsp:cNvSpPr/>
      </dsp:nvSpPr>
      <dsp:spPr>
        <a:xfrm>
          <a:off x="579633" y="2848112"/>
          <a:ext cx="91440" cy="331512"/>
        </a:xfrm>
        <a:custGeom>
          <a:avLst/>
          <a:gdLst/>
          <a:ahLst/>
          <a:cxnLst/>
          <a:rect l="0" t="0" r="0" b="0"/>
          <a:pathLst>
            <a:path>
              <a:moveTo>
                <a:pt x="45720" y="0"/>
              </a:moveTo>
              <a:lnTo>
                <a:pt x="45720" y="331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FA681-3DFA-4280-9190-1DF38C6E1944}">
      <dsp:nvSpPr>
        <dsp:cNvPr id="0" name=""/>
        <dsp:cNvSpPr/>
      </dsp:nvSpPr>
      <dsp:spPr>
        <a:xfrm>
          <a:off x="3767" y="3179625"/>
          <a:ext cx="1243171" cy="82878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S" sz="900" kern="1200" dirty="0"/>
            <a:t>Ejecución de Estrategias de financiación interna y externa para el apoyo de proyectos de investigación</a:t>
          </a:r>
          <a:endParaRPr lang="es-CO" sz="900" kern="1200" dirty="0"/>
        </a:p>
      </dsp:txBody>
      <dsp:txXfrm>
        <a:off x="28041" y="3203899"/>
        <a:ext cx="1194623" cy="780233"/>
      </dsp:txXfrm>
    </dsp:sp>
    <dsp:sp modelId="{073E0CCF-DF9E-4F9A-B337-537CF50E5505}">
      <dsp:nvSpPr>
        <dsp:cNvPr id="0" name=""/>
        <dsp:cNvSpPr/>
      </dsp:nvSpPr>
      <dsp:spPr>
        <a:xfrm>
          <a:off x="2241476" y="1355693"/>
          <a:ext cx="1616123" cy="663638"/>
        </a:xfrm>
        <a:custGeom>
          <a:avLst/>
          <a:gdLst/>
          <a:ahLst/>
          <a:cxnLst/>
          <a:rect l="0" t="0" r="0" b="0"/>
          <a:pathLst>
            <a:path>
              <a:moveTo>
                <a:pt x="1616123" y="0"/>
              </a:moveTo>
              <a:lnTo>
                <a:pt x="1616123" y="331819"/>
              </a:lnTo>
              <a:lnTo>
                <a:pt x="0" y="331819"/>
              </a:lnTo>
              <a:lnTo>
                <a:pt x="0" y="6636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969B97-2289-4C0E-9AB7-6AFFE3EBB470}">
      <dsp:nvSpPr>
        <dsp:cNvPr id="0" name=""/>
        <dsp:cNvSpPr/>
      </dsp:nvSpPr>
      <dsp:spPr>
        <a:xfrm>
          <a:off x="1619890" y="2019331"/>
          <a:ext cx="1243171" cy="82878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s-ES" sz="900" kern="1200" dirty="0"/>
            <a:t>Procesos de seguimiento y control en el desarrollo de los proyectos de investigación</a:t>
          </a:r>
          <a:endParaRPr lang="es-CO" sz="900" kern="1200" dirty="0"/>
        </a:p>
      </dsp:txBody>
      <dsp:txXfrm>
        <a:off x="1644164" y="2043605"/>
        <a:ext cx="1194623" cy="780233"/>
      </dsp:txXfrm>
    </dsp:sp>
    <dsp:sp modelId="{7E468CF3-2286-4E72-BCA7-8DA9E0518580}">
      <dsp:nvSpPr>
        <dsp:cNvPr id="0" name=""/>
        <dsp:cNvSpPr/>
      </dsp:nvSpPr>
      <dsp:spPr>
        <a:xfrm>
          <a:off x="2195756" y="2848112"/>
          <a:ext cx="91440" cy="331512"/>
        </a:xfrm>
        <a:custGeom>
          <a:avLst/>
          <a:gdLst/>
          <a:ahLst/>
          <a:cxnLst/>
          <a:rect l="0" t="0" r="0" b="0"/>
          <a:pathLst>
            <a:path>
              <a:moveTo>
                <a:pt x="45720" y="0"/>
              </a:moveTo>
              <a:lnTo>
                <a:pt x="45720" y="331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B7CB3A-5C74-4540-94BD-46ECAAFB2DDF}">
      <dsp:nvSpPr>
        <dsp:cNvPr id="0" name=""/>
        <dsp:cNvSpPr/>
      </dsp:nvSpPr>
      <dsp:spPr>
        <a:xfrm>
          <a:off x="1619890" y="3179625"/>
          <a:ext cx="1243171" cy="82878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s-ES" sz="900" kern="1200" dirty="0"/>
            <a:t>Ejecución de Procesos de seguimiento y control en el desarrollo de los proyectos de investigación</a:t>
          </a:r>
          <a:endParaRPr lang="es-CO" sz="900" kern="1200" dirty="0"/>
        </a:p>
      </dsp:txBody>
      <dsp:txXfrm>
        <a:off x="1644164" y="3203899"/>
        <a:ext cx="1194623" cy="780233"/>
      </dsp:txXfrm>
    </dsp:sp>
    <dsp:sp modelId="{FC6CB9F3-0A23-455B-B207-D114159B7CC8}">
      <dsp:nvSpPr>
        <dsp:cNvPr id="0" name=""/>
        <dsp:cNvSpPr/>
      </dsp:nvSpPr>
      <dsp:spPr>
        <a:xfrm>
          <a:off x="3811879" y="1355693"/>
          <a:ext cx="91440" cy="663638"/>
        </a:xfrm>
        <a:custGeom>
          <a:avLst/>
          <a:gdLst/>
          <a:ahLst/>
          <a:cxnLst/>
          <a:rect l="0" t="0" r="0" b="0"/>
          <a:pathLst>
            <a:path>
              <a:moveTo>
                <a:pt x="45720" y="0"/>
              </a:moveTo>
              <a:lnTo>
                <a:pt x="45720" y="6636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B93700-7908-4873-BBFF-A5C78773B3E4}">
      <dsp:nvSpPr>
        <dsp:cNvPr id="0" name=""/>
        <dsp:cNvSpPr/>
      </dsp:nvSpPr>
      <dsp:spPr>
        <a:xfrm>
          <a:off x="3236014" y="2019331"/>
          <a:ext cx="1243171" cy="82878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s-ES" sz="900" kern="1200" dirty="0"/>
            <a:t>Desarrollo y Plan de Formación continua dirigido a los investigadores</a:t>
          </a:r>
          <a:endParaRPr lang="es-CO" sz="900" kern="1200" dirty="0"/>
        </a:p>
      </dsp:txBody>
      <dsp:txXfrm>
        <a:off x="3260288" y="2043605"/>
        <a:ext cx="1194623" cy="780233"/>
      </dsp:txXfrm>
    </dsp:sp>
    <dsp:sp modelId="{1E469039-5346-41D6-88A0-0C5C5A493309}">
      <dsp:nvSpPr>
        <dsp:cNvPr id="0" name=""/>
        <dsp:cNvSpPr/>
      </dsp:nvSpPr>
      <dsp:spPr>
        <a:xfrm>
          <a:off x="3811879" y="2848112"/>
          <a:ext cx="91440" cy="331512"/>
        </a:xfrm>
        <a:custGeom>
          <a:avLst/>
          <a:gdLst/>
          <a:ahLst/>
          <a:cxnLst/>
          <a:rect l="0" t="0" r="0" b="0"/>
          <a:pathLst>
            <a:path>
              <a:moveTo>
                <a:pt x="45720" y="0"/>
              </a:moveTo>
              <a:lnTo>
                <a:pt x="45720" y="331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17369F-A142-454A-BA0A-D62A45D7AD76}">
      <dsp:nvSpPr>
        <dsp:cNvPr id="0" name=""/>
        <dsp:cNvSpPr/>
      </dsp:nvSpPr>
      <dsp:spPr>
        <a:xfrm>
          <a:off x="3236014" y="3179625"/>
          <a:ext cx="1243171" cy="82878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s-ES" sz="900" kern="1200" dirty="0"/>
            <a:t>Ejecución de Desarrollo y Plan de Formación continua dirigido a los investigadores</a:t>
          </a:r>
          <a:endParaRPr lang="es-CO" sz="900" kern="1200" dirty="0"/>
        </a:p>
      </dsp:txBody>
      <dsp:txXfrm>
        <a:off x="3260288" y="3203899"/>
        <a:ext cx="1194623" cy="780233"/>
      </dsp:txXfrm>
    </dsp:sp>
    <dsp:sp modelId="{0F78811E-504C-4FBD-8280-4AED5F74C028}">
      <dsp:nvSpPr>
        <dsp:cNvPr id="0" name=""/>
        <dsp:cNvSpPr/>
      </dsp:nvSpPr>
      <dsp:spPr>
        <a:xfrm>
          <a:off x="3857599" y="1355693"/>
          <a:ext cx="1616123" cy="663638"/>
        </a:xfrm>
        <a:custGeom>
          <a:avLst/>
          <a:gdLst/>
          <a:ahLst/>
          <a:cxnLst/>
          <a:rect l="0" t="0" r="0" b="0"/>
          <a:pathLst>
            <a:path>
              <a:moveTo>
                <a:pt x="0" y="0"/>
              </a:moveTo>
              <a:lnTo>
                <a:pt x="0" y="331819"/>
              </a:lnTo>
              <a:lnTo>
                <a:pt x="1616123" y="331819"/>
              </a:lnTo>
              <a:lnTo>
                <a:pt x="1616123" y="6636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EF094B-A3D8-4D4A-B904-D8398F9CCA7A}">
      <dsp:nvSpPr>
        <dsp:cNvPr id="0" name=""/>
        <dsp:cNvSpPr/>
      </dsp:nvSpPr>
      <dsp:spPr>
        <a:xfrm>
          <a:off x="4852137" y="2019331"/>
          <a:ext cx="1243171" cy="82878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s-ES" sz="900" kern="1200" dirty="0"/>
            <a:t>Institucionalización de procesos de investigación</a:t>
          </a:r>
          <a:endParaRPr lang="es-CO" sz="900" kern="1200" dirty="0"/>
        </a:p>
      </dsp:txBody>
      <dsp:txXfrm>
        <a:off x="4876411" y="2043605"/>
        <a:ext cx="1194623" cy="780233"/>
      </dsp:txXfrm>
    </dsp:sp>
    <dsp:sp modelId="{17C5BAD5-82F5-4FD4-A0A5-06BED254BA36}">
      <dsp:nvSpPr>
        <dsp:cNvPr id="0" name=""/>
        <dsp:cNvSpPr/>
      </dsp:nvSpPr>
      <dsp:spPr>
        <a:xfrm>
          <a:off x="5428003" y="2848112"/>
          <a:ext cx="91440" cy="331512"/>
        </a:xfrm>
        <a:custGeom>
          <a:avLst/>
          <a:gdLst/>
          <a:ahLst/>
          <a:cxnLst/>
          <a:rect l="0" t="0" r="0" b="0"/>
          <a:pathLst>
            <a:path>
              <a:moveTo>
                <a:pt x="45720" y="0"/>
              </a:moveTo>
              <a:lnTo>
                <a:pt x="45720" y="331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EEF381-3A75-4BF3-A92E-1BD37D9963EA}">
      <dsp:nvSpPr>
        <dsp:cNvPr id="0" name=""/>
        <dsp:cNvSpPr/>
      </dsp:nvSpPr>
      <dsp:spPr>
        <a:xfrm>
          <a:off x="4852137" y="3179625"/>
          <a:ext cx="1243171" cy="82878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s-ES" sz="900" kern="1200" dirty="0"/>
            <a:t>Ejecución de Institucionalización de procesos de investigación</a:t>
          </a:r>
          <a:endParaRPr lang="es-CO" sz="900" kern="1200" dirty="0"/>
        </a:p>
      </dsp:txBody>
      <dsp:txXfrm>
        <a:off x="4876411" y="3203899"/>
        <a:ext cx="1194623" cy="780233"/>
      </dsp:txXfrm>
    </dsp:sp>
    <dsp:sp modelId="{AAEF327B-444D-4CF6-97EC-AE079A1339BC}">
      <dsp:nvSpPr>
        <dsp:cNvPr id="0" name=""/>
        <dsp:cNvSpPr/>
      </dsp:nvSpPr>
      <dsp:spPr>
        <a:xfrm>
          <a:off x="3857599" y="1355693"/>
          <a:ext cx="3232246" cy="663638"/>
        </a:xfrm>
        <a:custGeom>
          <a:avLst/>
          <a:gdLst/>
          <a:ahLst/>
          <a:cxnLst/>
          <a:rect l="0" t="0" r="0" b="0"/>
          <a:pathLst>
            <a:path>
              <a:moveTo>
                <a:pt x="0" y="0"/>
              </a:moveTo>
              <a:lnTo>
                <a:pt x="0" y="331819"/>
              </a:lnTo>
              <a:lnTo>
                <a:pt x="3232246" y="331819"/>
              </a:lnTo>
              <a:lnTo>
                <a:pt x="3232246" y="6636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02291C-3DA0-40BB-A137-9726A7DCD0BF}">
      <dsp:nvSpPr>
        <dsp:cNvPr id="0" name=""/>
        <dsp:cNvSpPr/>
      </dsp:nvSpPr>
      <dsp:spPr>
        <a:xfrm>
          <a:off x="6468260" y="2019331"/>
          <a:ext cx="1243171" cy="82878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0">
            <a:lnSpc>
              <a:spcPct val="90000"/>
            </a:lnSpc>
            <a:spcBef>
              <a:spcPct val="0"/>
            </a:spcBef>
            <a:spcAft>
              <a:spcPct val="35000"/>
            </a:spcAft>
          </a:pPr>
          <a:r>
            <a:rPr lang="es-ES" sz="900" kern="1200" dirty="0"/>
            <a:t>Articulación de la investigación en los procesos de enseñanza en pregrado y postgrado y entre grupos</a:t>
          </a:r>
          <a:endParaRPr lang="es-CO" sz="900" kern="1200" dirty="0"/>
        </a:p>
      </dsp:txBody>
      <dsp:txXfrm>
        <a:off x="6492534" y="2043605"/>
        <a:ext cx="1194623" cy="780233"/>
      </dsp:txXfrm>
    </dsp:sp>
    <dsp:sp modelId="{D6AB0EE6-9C4E-4B89-BA34-491AC474510D}">
      <dsp:nvSpPr>
        <dsp:cNvPr id="0" name=""/>
        <dsp:cNvSpPr/>
      </dsp:nvSpPr>
      <dsp:spPr>
        <a:xfrm>
          <a:off x="7044126" y="2848112"/>
          <a:ext cx="91440" cy="331512"/>
        </a:xfrm>
        <a:custGeom>
          <a:avLst/>
          <a:gdLst/>
          <a:ahLst/>
          <a:cxnLst/>
          <a:rect l="0" t="0" r="0" b="0"/>
          <a:pathLst>
            <a:path>
              <a:moveTo>
                <a:pt x="45720" y="0"/>
              </a:moveTo>
              <a:lnTo>
                <a:pt x="45720" y="3315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7AC97D-4A55-4223-A8AC-C3F5BDD6E781}">
      <dsp:nvSpPr>
        <dsp:cNvPr id="0" name=""/>
        <dsp:cNvSpPr/>
      </dsp:nvSpPr>
      <dsp:spPr>
        <a:xfrm>
          <a:off x="6468260" y="3179625"/>
          <a:ext cx="1243171" cy="82878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s-ES" sz="800" kern="1200" dirty="0"/>
            <a:t>Ejecución de Articulación de la investigación en los procesos de enseñanza en pregrado y postgrado y entre grupos</a:t>
          </a:r>
          <a:endParaRPr lang="es-CO" sz="800" kern="1200" dirty="0"/>
        </a:p>
      </dsp:txBody>
      <dsp:txXfrm>
        <a:off x="6492534" y="3203899"/>
        <a:ext cx="1194623" cy="780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8A290-4C7A-4BC1-B21B-55C37B07A3A4}">
      <dsp:nvSpPr>
        <dsp:cNvPr id="0" name=""/>
        <dsp:cNvSpPr/>
      </dsp:nvSpPr>
      <dsp:spPr>
        <a:xfrm>
          <a:off x="370382" y="67147"/>
          <a:ext cx="2227765" cy="10866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3. Gestión del Contexto y Visibilidad Nacional e Internacional</a:t>
          </a:r>
          <a:endParaRPr lang="es-CO" sz="1200" kern="1200" dirty="0"/>
        </a:p>
      </dsp:txBody>
      <dsp:txXfrm>
        <a:off x="402208" y="98973"/>
        <a:ext cx="2164113" cy="1022971"/>
      </dsp:txXfrm>
    </dsp:sp>
    <dsp:sp modelId="{58075E5E-009B-49DA-9808-F9A2CD12B651}">
      <dsp:nvSpPr>
        <dsp:cNvPr id="0" name=""/>
        <dsp:cNvSpPr/>
      </dsp:nvSpPr>
      <dsp:spPr>
        <a:xfrm>
          <a:off x="1416099" y="1153770"/>
          <a:ext cx="91440" cy="209519"/>
        </a:xfrm>
        <a:custGeom>
          <a:avLst/>
          <a:gdLst/>
          <a:ahLst/>
          <a:cxnLst/>
          <a:rect l="0" t="0" r="0" b="0"/>
          <a:pathLst>
            <a:path>
              <a:moveTo>
                <a:pt x="68165" y="0"/>
              </a:moveTo>
              <a:lnTo>
                <a:pt x="68165" y="104759"/>
              </a:lnTo>
              <a:lnTo>
                <a:pt x="45720" y="104759"/>
              </a:lnTo>
              <a:lnTo>
                <a:pt x="45720" y="20951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45EA33-20C5-45F3-8948-2024501A7816}">
      <dsp:nvSpPr>
        <dsp:cNvPr id="0" name=""/>
        <dsp:cNvSpPr/>
      </dsp:nvSpPr>
      <dsp:spPr>
        <a:xfrm>
          <a:off x="802428" y="1363290"/>
          <a:ext cx="1318781" cy="8791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a:t>3.1 Articulación interna para la gestión del contexto</a:t>
          </a:r>
          <a:endParaRPr lang="es-CO" sz="1200" kern="1200" dirty="0"/>
        </a:p>
      </dsp:txBody>
      <dsp:txXfrm>
        <a:off x="828179" y="1389041"/>
        <a:ext cx="1267279" cy="827685"/>
      </dsp:txXfrm>
    </dsp:sp>
    <dsp:sp modelId="{1E2EBEC1-9BAB-484F-BA96-1EF0CC0D4A89}">
      <dsp:nvSpPr>
        <dsp:cNvPr id="0" name=""/>
        <dsp:cNvSpPr/>
      </dsp:nvSpPr>
      <dsp:spPr>
        <a:xfrm>
          <a:off x="660131" y="2242478"/>
          <a:ext cx="801687" cy="747582"/>
        </a:xfrm>
        <a:custGeom>
          <a:avLst/>
          <a:gdLst/>
          <a:ahLst/>
          <a:cxnLst/>
          <a:rect l="0" t="0" r="0" b="0"/>
          <a:pathLst>
            <a:path>
              <a:moveTo>
                <a:pt x="801687" y="0"/>
              </a:moveTo>
              <a:lnTo>
                <a:pt x="801687" y="373791"/>
              </a:lnTo>
              <a:lnTo>
                <a:pt x="0" y="373791"/>
              </a:lnTo>
              <a:lnTo>
                <a:pt x="0" y="7475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FA681-3DFA-4280-9190-1DF38C6E1944}">
      <dsp:nvSpPr>
        <dsp:cNvPr id="0" name=""/>
        <dsp:cNvSpPr/>
      </dsp:nvSpPr>
      <dsp:spPr>
        <a:xfrm>
          <a:off x="740" y="2990060"/>
          <a:ext cx="1318781" cy="133988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a:t>Beneficiarios con la estrategia de empleabilidad</a:t>
          </a:r>
          <a:endParaRPr lang="es-CO" sz="1050" kern="1200" dirty="0"/>
        </a:p>
      </dsp:txBody>
      <dsp:txXfrm>
        <a:off x="39366" y="3028686"/>
        <a:ext cx="1241529" cy="1262630"/>
      </dsp:txXfrm>
    </dsp:sp>
    <dsp:sp modelId="{087180E8-08A2-4934-965F-BA4717BB9346}">
      <dsp:nvSpPr>
        <dsp:cNvPr id="0" name=""/>
        <dsp:cNvSpPr/>
      </dsp:nvSpPr>
      <dsp:spPr>
        <a:xfrm>
          <a:off x="1461819" y="2242478"/>
          <a:ext cx="912728" cy="747582"/>
        </a:xfrm>
        <a:custGeom>
          <a:avLst/>
          <a:gdLst/>
          <a:ahLst/>
          <a:cxnLst/>
          <a:rect l="0" t="0" r="0" b="0"/>
          <a:pathLst>
            <a:path>
              <a:moveTo>
                <a:pt x="0" y="0"/>
              </a:moveTo>
              <a:lnTo>
                <a:pt x="0" y="373791"/>
              </a:lnTo>
              <a:lnTo>
                <a:pt x="912728" y="373791"/>
              </a:lnTo>
              <a:lnTo>
                <a:pt x="912728" y="74758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C218DA-082B-4702-8382-C5C57F0906A4}">
      <dsp:nvSpPr>
        <dsp:cNvPr id="0" name=""/>
        <dsp:cNvSpPr/>
      </dsp:nvSpPr>
      <dsp:spPr>
        <a:xfrm>
          <a:off x="1715157" y="2990060"/>
          <a:ext cx="1318781" cy="139756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a:t>Informes presentados ante instancias de decisión</a:t>
          </a:r>
          <a:endParaRPr lang="es-CO" sz="1050" kern="1200" dirty="0"/>
        </a:p>
      </dsp:txBody>
      <dsp:txXfrm>
        <a:off x="1753783" y="3028686"/>
        <a:ext cx="1241529" cy="1320313"/>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FF79E-00D3-4115-A1A2-42919F79EF7E}" type="datetimeFigureOut">
              <a:rPr lang="es-CO" smtClean="0"/>
              <a:t>20/02/2020</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C65F9-20AC-498C-B5D7-A8DE9D043294}" type="slidenum">
              <a:rPr lang="es-CO" smtClean="0"/>
              <a:t>‹Nº›</a:t>
            </a:fld>
            <a:endParaRPr lang="es-CO" dirty="0"/>
          </a:p>
        </p:txBody>
      </p:sp>
    </p:spTree>
    <p:extLst>
      <p:ext uri="{BB962C8B-B14F-4D97-AF65-F5344CB8AC3E}">
        <p14:creationId xmlns:p14="http://schemas.microsoft.com/office/powerpoint/2010/main" val="329579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22276" y="1845116"/>
            <a:ext cx="7052461" cy="1273157"/>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244552" y="3365755"/>
            <a:ext cx="5807909" cy="1517889"/>
          </a:xfrm>
        </p:spPr>
        <p:txBody>
          <a:bodyPr/>
          <a:lstStyle>
            <a:lvl1pPr marL="0" indent="0" algn="ctr">
              <a:buNone/>
              <a:defRPr>
                <a:solidFill>
                  <a:schemeClr val="tx1">
                    <a:tint val="75000"/>
                  </a:schemeClr>
                </a:solidFill>
              </a:defRPr>
            </a:lvl1pPr>
            <a:lvl2pPr marL="406542" indent="0" algn="ctr">
              <a:buNone/>
              <a:defRPr>
                <a:solidFill>
                  <a:schemeClr val="tx1">
                    <a:tint val="75000"/>
                  </a:schemeClr>
                </a:solidFill>
              </a:defRPr>
            </a:lvl2pPr>
            <a:lvl3pPr marL="813084" indent="0" algn="ctr">
              <a:buNone/>
              <a:defRPr>
                <a:solidFill>
                  <a:schemeClr val="tx1">
                    <a:tint val="75000"/>
                  </a:schemeClr>
                </a:solidFill>
              </a:defRPr>
            </a:lvl3pPr>
            <a:lvl4pPr marL="1219627" indent="0" algn="ctr">
              <a:buNone/>
              <a:defRPr>
                <a:solidFill>
                  <a:schemeClr val="tx1">
                    <a:tint val="75000"/>
                  </a:schemeClr>
                </a:solidFill>
              </a:defRPr>
            </a:lvl4pPr>
            <a:lvl5pPr marL="1626169" indent="0" algn="ctr">
              <a:buNone/>
              <a:defRPr>
                <a:solidFill>
                  <a:schemeClr val="tx1">
                    <a:tint val="75000"/>
                  </a:schemeClr>
                </a:solidFill>
              </a:defRPr>
            </a:lvl5pPr>
            <a:lvl6pPr marL="2032711" indent="0" algn="ctr">
              <a:buNone/>
              <a:defRPr>
                <a:solidFill>
                  <a:schemeClr val="tx1">
                    <a:tint val="75000"/>
                  </a:schemeClr>
                </a:solidFill>
              </a:defRPr>
            </a:lvl6pPr>
            <a:lvl7pPr marL="2439253" indent="0" algn="ctr">
              <a:buNone/>
              <a:defRPr>
                <a:solidFill>
                  <a:schemeClr val="tx1">
                    <a:tint val="75000"/>
                  </a:schemeClr>
                </a:solidFill>
              </a:defRPr>
            </a:lvl7pPr>
            <a:lvl8pPr marL="2845796" indent="0" algn="ctr">
              <a:buNone/>
              <a:defRPr>
                <a:solidFill>
                  <a:schemeClr val="tx1">
                    <a:tint val="75000"/>
                  </a:schemeClr>
                </a:solidFill>
              </a:defRPr>
            </a:lvl8pPr>
            <a:lvl9pPr marL="3252338"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ln/>
        </p:spPr>
        <p:txBody>
          <a:bodyPr/>
          <a:lstStyle>
            <a:lvl1pPr>
              <a:defRPr/>
            </a:lvl1pPr>
          </a:lstStyle>
          <a:p>
            <a:fld id="{4BA36AB9-4B35-4A56-BB9A-28E819E5FAEF}" type="datetimeFigureOut">
              <a:rPr lang="es-CO" altLang="es-CO"/>
              <a:pPr/>
              <a:t>20/02/2020</a:t>
            </a:fld>
            <a:endParaRPr lang="es-CO" altLang="es-CO" dirty="0"/>
          </a:p>
        </p:txBody>
      </p:sp>
      <p:sp>
        <p:nvSpPr>
          <p:cNvPr id="5" name="4 Marcador de pie de página"/>
          <p:cNvSpPr>
            <a:spLocks noGrp="1"/>
          </p:cNvSpPr>
          <p:nvPr>
            <p:ph type="ftr" sz="quarter" idx="11"/>
          </p:nvPr>
        </p:nvSpPr>
        <p:spPr>
          <a:ln/>
        </p:spPr>
        <p:txBody>
          <a:bodyPr/>
          <a:lstStyle>
            <a:lvl1pPr>
              <a:defRPr/>
            </a:lvl1pPr>
          </a:lstStyle>
          <a:p>
            <a:pPr>
              <a:defRPr/>
            </a:pPr>
            <a:endParaRPr lang="es-ES_tradnl" dirty="0"/>
          </a:p>
        </p:txBody>
      </p:sp>
      <p:sp>
        <p:nvSpPr>
          <p:cNvPr id="6" name="5 Marcador de número de diapositiva"/>
          <p:cNvSpPr>
            <a:spLocks noGrp="1"/>
          </p:cNvSpPr>
          <p:nvPr>
            <p:ph type="sldNum" sz="quarter" idx="12"/>
          </p:nvPr>
        </p:nvSpPr>
        <p:spPr>
          <a:ln/>
        </p:spPr>
        <p:txBody>
          <a:bodyPr/>
          <a:lstStyle>
            <a:lvl1pPr>
              <a:defRPr/>
            </a:lvl1pPr>
          </a:lstStyle>
          <a:p>
            <a:fld id="{8CEBF266-52B0-4B07-88BB-86EA2031383E}" type="slidenum">
              <a:rPr lang="es-CO" altLang="es-CO"/>
              <a:pPr/>
              <a:t>‹Nº›</a:t>
            </a:fld>
            <a:endParaRPr lang="es-CO" altLang="es-CO" dirty="0"/>
          </a:p>
        </p:txBody>
      </p:sp>
    </p:spTree>
    <p:extLst>
      <p:ext uri="{BB962C8B-B14F-4D97-AF65-F5344CB8AC3E}">
        <p14:creationId xmlns:p14="http://schemas.microsoft.com/office/powerpoint/2010/main" val="44190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ln/>
        </p:spPr>
        <p:txBody>
          <a:bodyPr/>
          <a:lstStyle>
            <a:lvl1pPr>
              <a:defRPr/>
            </a:lvl1pPr>
          </a:lstStyle>
          <a:p>
            <a:fld id="{4F7435ED-593A-4B4B-9286-966C9491A0A5}" type="datetimeFigureOut">
              <a:rPr lang="es-CO" altLang="es-CO"/>
              <a:pPr/>
              <a:t>20/02/2020</a:t>
            </a:fld>
            <a:endParaRPr lang="es-CO" altLang="es-CO" dirty="0"/>
          </a:p>
        </p:txBody>
      </p:sp>
      <p:sp>
        <p:nvSpPr>
          <p:cNvPr id="5" name="4 Marcador de pie de página"/>
          <p:cNvSpPr>
            <a:spLocks noGrp="1"/>
          </p:cNvSpPr>
          <p:nvPr>
            <p:ph type="ftr" sz="quarter" idx="11"/>
          </p:nvPr>
        </p:nvSpPr>
        <p:spPr>
          <a:ln/>
        </p:spPr>
        <p:txBody>
          <a:bodyPr/>
          <a:lstStyle>
            <a:lvl1pPr>
              <a:defRPr/>
            </a:lvl1pPr>
          </a:lstStyle>
          <a:p>
            <a:pPr>
              <a:defRPr/>
            </a:pPr>
            <a:endParaRPr lang="es-ES_tradnl" dirty="0"/>
          </a:p>
        </p:txBody>
      </p:sp>
      <p:sp>
        <p:nvSpPr>
          <p:cNvPr id="6" name="5 Marcador de número de diapositiva"/>
          <p:cNvSpPr>
            <a:spLocks noGrp="1"/>
          </p:cNvSpPr>
          <p:nvPr>
            <p:ph type="sldNum" sz="quarter" idx="12"/>
          </p:nvPr>
        </p:nvSpPr>
        <p:spPr>
          <a:ln/>
        </p:spPr>
        <p:txBody>
          <a:bodyPr/>
          <a:lstStyle>
            <a:lvl1pPr>
              <a:defRPr/>
            </a:lvl1pPr>
          </a:lstStyle>
          <a:p>
            <a:fld id="{7FF98810-DD8F-4AF0-A722-74A6B8AAC4E7}" type="slidenum">
              <a:rPr lang="es-CO" altLang="es-CO"/>
              <a:pPr/>
              <a:t>‹Nº›</a:t>
            </a:fld>
            <a:endParaRPr lang="es-CO" altLang="es-CO" dirty="0"/>
          </a:p>
        </p:txBody>
      </p:sp>
    </p:spTree>
    <p:extLst>
      <p:ext uri="{BB962C8B-B14F-4D97-AF65-F5344CB8AC3E}">
        <p14:creationId xmlns:p14="http://schemas.microsoft.com/office/powerpoint/2010/main" val="215791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015335" y="237858"/>
            <a:ext cx="1866828" cy="5067881"/>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14851" y="237858"/>
            <a:ext cx="5462200" cy="506788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ln/>
        </p:spPr>
        <p:txBody>
          <a:bodyPr/>
          <a:lstStyle>
            <a:lvl1pPr>
              <a:defRPr/>
            </a:lvl1pPr>
          </a:lstStyle>
          <a:p>
            <a:fld id="{FCC33AD4-A4BC-431D-9BF8-F271D25108EA}" type="datetimeFigureOut">
              <a:rPr lang="es-CO" altLang="es-CO"/>
              <a:pPr/>
              <a:t>20/02/2020</a:t>
            </a:fld>
            <a:endParaRPr lang="es-CO" altLang="es-CO" dirty="0"/>
          </a:p>
        </p:txBody>
      </p:sp>
      <p:sp>
        <p:nvSpPr>
          <p:cNvPr id="5" name="4 Marcador de pie de página"/>
          <p:cNvSpPr>
            <a:spLocks noGrp="1"/>
          </p:cNvSpPr>
          <p:nvPr>
            <p:ph type="ftr" sz="quarter" idx="11"/>
          </p:nvPr>
        </p:nvSpPr>
        <p:spPr>
          <a:ln/>
        </p:spPr>
        <p:txBody>
          <a:bodyPr/>
          <a:lstStyle>
            <a:lvl1pPr>
              <a:defRPr/>
            </a:lvl1pPr>
          </a:lstStyle>
          <a:p>
            <a:pPr>
              <a:defRPr/>
            </a:pPr>
            <a:endParaRPr lang="es-ES_tradnl" dirty="0"/>
          </a:p>
        </p:txBody>
      </p:sp>
      <p:sp>
        <p:nvSpPr>
          <p:cNvPr id="6" name="5 Marcador de número de diapositiva"/>
          <p:cNvSpPr>
            <a:spLocks noGrp="1"/>
          </p:cNvSpPr>
          <p:nvPr>
            <p:ph type="sldNum" sz="quarter" idx="12"/>
          </p:nvPr>
        </p:nvSpPr>
        <p:spPr>
          <a:ln/>
        </p:spPr>
        <p:txBody>
          <a:bodyPr/>
          <a:lstStyle>
            <a:lvl1pPr>
              <a:defRPr/>
            </a:lvl1pPr>
          </a:lstStyle>
          <a:p>
            <a:fld id="{C48BC8BA-7346-48DF-968C-D0F3DBA03EAE}" type="slidenum">
              <a:rPr lang="es-CO" altLang="es-CO"/>
              <a:pPr/>
              <a:t>‹Nº›</a:t>
            </a:fld>
            <a:endParaRPr lang="es-CO" altLang="es-CO" dirty="0"/>
          </a:p>
        </p:txBody>
      </p:sp>
    </p:spTree>
    <p:extLst>
      <p:ext uri="{BB962C8B-B14F-4D97-AF65-F5344CB8AC3E}">
        <p14:creationId xmlns:p14="http://schemas.microsoft.com/office/powerpoint/2010/main" val="196863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400">
                <a:solidFill>
                  <a:schemeClr val="accent1">
                    <a:lumMod val="50000"/>
                  </a:schemeClr>
                </a:solidFill>
              </a:defRPr>
            </a:lvl1pPr>
          </a:lstStyle>
          <a:p>
            <a:r>
              <a:rPr lang="es-ES" dirty="0"/>
              <a:t>Haga clic para modificar el estilo de título del patrón</a:t>
            </a:r>
            <a:endParaRPr lang="es-CO" dirty="0"/>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ln/>
        </p:spPr>
        <p:txBody>
          <a:bodyPr/>
          <a:lstStyle>
            <a:lvl1pPr>
              <a:defRPr/>
            </a:lvl1pPr>
          </a:lstStyle>
          <a:p>
            <a:fld id="{6999E40C-32EC-43B5-90BC-EDC6CB1455BA}" type="datetimeFigureOut">
              <a:rPr lang="es-CO" altLang="es-CO"/>
              <a:pPr/>
              <a:t>20/02/2020</a:t>
            </a:fld>
            <a:endParaRPr lang="es-CO" altLang="es-CO" dirty="0"/>
          </a:p>
        </p:txBody>
      </p:sp>
      <p:sp>
        <p:nvSpPr>
          <p:cNvPr id="5" name="4 Marcador de pie de página"/>
          <p:cNvSpPr>
            <a:spLocks noGrp="1"/>
          </p:cNvSpPr>
          <p:nvPr>
            <p:ph type="ftr" sz="quarter" idx="11"/>
          </p:nvPr>
        </p:nvSpPr>
        <p:spPr>
          <a:ln/>
        </p:spPr>
        <p:txBody>
          <a:bodyPr/>
          <a:lstStyle>
            <a:lvl1pPr>
              <a:defRPr/>
            </a:lvl1pPr>
          </a:lstStyle>
          <a:p>
            <a:pPr>
              <a:defRPr/>
            </a:pPr>
            <a:endParaRPr lang="es-ES_tradnl" dirty="0"/>
          </a:p>
        </p:txBody>
      </p:sp>
      <p:sp>
        <p:nvSpPr>
          <p:cNvPr id="6" name="5 Marcador de número de diapositiva"/>
          <p:cNvSpPr>
            <a:spLocks noGrp="1"/>
          </p:cNvSpPr>
          <p:nvPr>
            <p:ph type="sldNum" sz="quarter" idx="12"/>
          </p:nvPr>
        </p:nvSpPr>
        <p:spPr>
          <a:ln/>
        </p:spPr>
        <p:txBody>
          <a:bodyPr/>
          <a:lstStyle>
            <a:lvl1pPr>
              <a:defRPr/>
            </a:lvl1pPr>
          </a:lstStyle>
          <a:p>
            <a:fld id="{60BB2A0E-5B5E-4E7D-845E-DB922F26B42C}" type="slidenum">
              <a:rPr lang="es-CO" altLang="es-CO"/>
              <a:pPr/>
              <a:t>‹Nº›</a:t>
            </a:fld>
            <a:endParaRPr lang="es-CO" altLang="es-CO" dirty="0"/>
          </a:p>
        </p:txBody>
      </p:sp>
    </p:spTree>
    <p:extLst>
      <p:ext uri="{BB962C8B-B14F-4D97-AF65-F5344CB8AC3E}">
        <p14:creationId xmlns:p14="http://schemas.microsoft.com/office/powerpoint/2010/main" val="349944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655407" y="3816722"/>
            <a:ext cx="7052461" cy="1179664"/>
          </a:xfrm>
        </p:spPr>
        <p:txBody>
          <a:bodyPr anchor="t"/>
          <a:lstStyle>
            <a:lvl1pPr algn="l">
              <a:defRPr sz="36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655407" y="2517442"/>
            <a:ext cx="7052461" cy="1299280"/>
          </a:xfrm>
        </p:spPr>
        <p:txBody>
          <a:bodyPr anchor="b"/>
          <a:lstStyle>
            <a:lvl1pPr marL="0" indent="0">
              <a:buNone/>
              <a:defRPr sz="1800">
                <a:solidFill>
                  <a:schemeClr val="tx1">
                    <a:tint val="75000"/>
                  </a:schemeClr>
                </a:solidFill>
              </a:defRPr>
            </a:lvl1pPr>
            <a:lvl2pPr marL="406542" indent="0">
              <a:buNone/>
              <a:defRPr sz="1600">
                <a:solidFill>
                  <a:schemeClr val="tx1">
                    <a:tint val="75000"/>
                  </a:schemeClr>
                </a:solidFill>
              </a:defRPr>
            </a:lvl2pPr>
            <a:lvl3pPr marL="813084" indent="0">
              <a:buNone/>
              <a:defRPr sz="1400">
                <a:solidFill>
                  <a:schemeClr val="tx1">
                    <a:tint val="75000"/>
                  </a:schemeClr>
                </a:solidFill>
              </a:defRPr>
            </a:lvl3pPr>
            <a:lvl4pPr marL="1219627" indent="0">
              <a:buNone/>
              <a:defRPr sz="1200">
                <a:solidFill>
                  <a:schemeClr val="tx1">
                    <a:tint val="75000"/>
                  </a:schemeClr>
                </a:solidFill>
              </a:defRPr>
            </a:lvl4pPr>
            <a:lvl5pPr marL="1626169" indent="0">
              <a:buNone/>
              <a:defRPr sz="1200">
                <a:solidFill>
                  <a:schemeClr val="tx1">
                    <a:tint val="75000"/>
                  </a:schemeClr>
                </a:solidFill>
              </a:defRPr>
            </a:lvl5pPr>
            <a:lvl6pPr marL="2032711" indent="0">
              <a:buNone/>
              <a:defRPr sz="1200">
                <a:solidFill>
                  <a:schemeClr val="tx1">
                    <a:tint val="75000"/>
                  </a:schemeClr>
                </a:solidFill>
              </a:defRPr>
            </a:lvl6pPr>
            <a:lvl7pPr marL="2439253" indent="0">
              <a:buNone/>
              <a:defRPr sz="1200">
                <a:solidFill>
                  <a:schemeClr val="tx1">
                    <a:tint val="75000"/>
                  </a:schemeClr>
                </a:solidFill>
              </a:defRPr>
            </a:lvl7pPr>
            <a:lvl8pPr marL="2845796" indent="0">
              <a:buNone/>
              <a:defRPr sz="1200">
                <a:solidFill>
                  <a:schemeClr val="tx1">
                    <a:tint val="75000"/>
                  </a:schemeClr>
                </a:solidFill>
              </a:defRPr>
            </a:lvl8pPr>
            <a:lvl9pPr marL="3252338" indent="0">
              <a:buNone/>
              <a:defRPr sz="12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ln/>
        </p:spPr>
        <p:txBody>
          <a:bodyPr/>
          <a:lstStyle>
            <a:lvl1pPr>
              <a:defRPr/>
            </a:lvl1pPr>
          </a:lstStyle>
          <a:p>
            <a:fld id="{831DDC79-D389-4C8E-B62B-95163BE6A813}" type="datetimeFigureOut">
              <a:rPr lang="es-CO" altLang="es-CO"/>
              <a:pPr/>
              <a:t>20/02/2020</a:t>
            </a:fld>
            <a:endParaRPr lang="es-CO" altLang="es-CO" dirty="0"/>
          </a:p>
        </p:txBody>
      </p:sp>
      <p:sp>
        <p:nvSpPr>
          <p:cNvPr id="5" name="4 Marcador de pie de página"/>
          <p:cNvSpPr>
            <a:spLocks noGrp="1"/>
          </p:cNvSpPr>
          <p:nvPr>
            <p:ph type="ftr" sz="quarter" idx="11"/>
          </p:nvPr>
        </p:nvSpPr>
        <p:spPr>
          <a:ln/>
        </p:spPr>
        <p:txBody>
          <a:bodyPr/>
          <a:lstStyle>
            <a:lvl1pPr>
              <a:defRPr/>
            </a:lvl1pPr>
          </a:lstStyle>
          <a:p>
            <a:pPr>
              <a:defRPr/>
            </a:pPr>
            <a:endParaRPr lang="es-ES_tradnl" dirty="0"/>
          </a:p>
        </p:txBody>
      </p:sp>
      <p:sp>
        <p:nvSpPr>
          <p:cNvPr id="6" name="5 Marcador de número de diapositiva"/>
          <p:cNvSpPr>
            <a:spLocks noGrp="1"/>
          </p:cNvSpPr>
          <p:nvPr>
            <p:ph type="sldNum" sz="quarter" idx="12"/>
          </p:nvPr>
        </p:nvSpPr>
        <p:spPr>
          <a:ln/>
        </p:spPr>
        <p:txBody>
          <a:bodyPr/>
          <a:lstStyle>
            <a:lvl1pPr>
              <a:defRPr/>
            </a:lvl1pPr>
          </a:lstStyle>
          <a:p>
            <a:fld id="{DE4C7567-A7AE-4534-A40C-6A9940B81E64}" type="slidenum">
              <a:rPr lang="es-CO" altLang="es-CO"/>
              <a:pPr/>
              <a:t>‹Nº›</a:t>
            </a:fld>
            <a:endParaRPr lang="es-CO" altLang="es-CO" dirty="0"/>
          </a:p>
        </p:txBody>
      </p:sp>
    </p:spTree>
    <p:extLst>
      <p:ext uri="{BB962C8B-B14F-4D97-AF65-F5344CB8AC3E}">
        <p14:creationId xmlns:p14="http://schemas.microsoft.com/office/powerpoint/2010/main" val="338131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14851" y="1385899"/>
            <a:ext cx="3664514" cy="391984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217648" y="1385899"/>
            <a:ext cx="3664514" cy="391984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p:cNvSpPr>
            <a:spLocks noGrp="1"/>
          </p:cNvSpPr>
          <p:nvPr>
            <p:ph type="dt" sz="half" idx="10"/>
          </p:nvPr>
        </p:nvSpPr>
        <p:spPr>
          <a:ln/>
        </p:spPr>
        <p:txBody>
          <a:bodyPr/>
          <a:lstStyle>
            <a:lvl1pPr>
              <a:defRPr/>
            </a:lvl1pPr>
          </a:lstStyle>
          <a:p>
            <a:fld id="{9255231F-F103-4117-99E9-F1BBB31E4656}" type="datetimeFigureOut">
              <a:rPr lang="es-CO" altLang="es-CO"/>
              <a:pPr/>
              <a:t>20/02/2020</a:t>
            </a:fld>
            <a:endParaRPr lang="es-CO" altLang="es-CO" dirty="0"/>
          </a:p>
        </p:txBody>
      </p:sp>
      <p:sp>
        <p:nvSpPr>
          <p:cNvPr id="6" name="4 Marcador de pie de página"/>
          <p:cNvSpPr>
            <a:spLocks noGrp="1"/>
          </p:cNvSpPr>
          <p:nvPr>
            <p:ph type="ftr" sz="quarter" idx="11"/>
          </p:nvPr>
        </p:nvSpPr>
        <p:spPr>
          <a:ln/>
        </p:spPr>
        <p:txBody>
          <a:bodyPr/>
          <a:lstStyle>
            <a:lvl1pPr>
              <a:defRPr/>
            </a:lvl1pPr>
          </a:lstStyle>
          <a:p>
            <a:pPr>
              <a:defRPr/>
            </a:pPr>
            <a:endParaRPr lang="es-ES_tradnl" dirty="0"/>
          </a:p>
        </p:txBody>
      </p:sp>
      <p:sp>
        <p:nvSpPr>
          <p:cNvPr id="7" name="5 Marcador de número de diapositiva"/>
          <p:cNvSpPr>
            <a:spLocks noGrp="1"/>
          </p:cNvSpPr>
          <p:nvPr>
            <p:ph type="sldNum" sz="quarter" idx="12"/>
          </p:nvPr>
        </p:nvSpPr>
        <p:spPr>
          <a:ln/>
        </p:spPr>
        <p:txBody>
          <a:bodyPr/>
          <a:lstStyle>
            <a:lvl1pPr>
              <a:defRPr/>
            </a:lvl1pPr>
          </a:lstStyle>
          <a:p>
            <a:fld id="{E0A40A3C-BE5E-44CD-B65D-E194B9A534E3}" type="slidenum">
              <a:rPr lang="es-CO" altLang="es-CO"/>
              <a:pPr/>
              <a:t>‹Nº›</a:t>
            </a:fld>
            <a:endParaRPr lang="es-CO" altLang="es-CO" dirty="0"/>
          </a:p>
        </p:txBody>
      </p:sp>
    </p:spTree>
    <p:extLst>
      <p:ext uri="{BB962C8B-B14F-4D97-AF65-F5344CB8AC3E}">
        <p14:creationId xmlns:p14="http://schemas.microsoft.com/office/powerpoint/2010/main" val="413884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14851" y="1329529"/>
            <a:ext cx="3665955" cy="554084"/>
          </a:xfrm>
        </p:spPr>
        <p:txBody>
          <a:bodyPr anchor="b"/>
          <a:lstStyle>
            <a:lvl1pPr marL="0" indent="0">
              <a:buNone/>
              <a:defRPr sz="2100" b="1"/>
            </a:lvl1pPr>
            <a:lvl2pPr marL="406542" indent="0">
              <a:buNone/>
              <a:defRPr sz="1800" b="1"/>
            </a:lvl2pPr>
            <a:lvl3pPr marL="813084" indent="0">
              <a:buNone/>
              <a:defRPr sz="1600" b="1"/>
            </a:lvl3pPr>
            <a:lvl4pPr marL="1219627" indent="0">
              <a:buNone/>
              <a:defRPr sz="1400" b="1"/>
            </a:lvl4pPr>
            <a:lvl5pPr marL="1626169" indent="0">
              <a:buNone/>
              <a:defRPr sz="1400" b="1"/>
            </a:lvl5pPr>
            <a:lvl6pPr marL="2032711" indent="0">
              <a:buNone/>
              <a:defRPr sz="1400" b="1"/>
            </a:lvl6pPr>
            <a:lvl7pPr marL="2439253" indent="0">
              <a:buNone/>
              <a:defRPr sz="1400" b="1"/>
            </a:lvl7pPr>
            <a:lvl8pPr marL="2845796" indent="0">
              <a:buNone/>
              <a:defRPr sz="1400" b="1"/>
            </a:lvl8pPr>
            <a:lvl9pPr marL="3252338" indent="0">
              <a:buNone/>
              <a:defRPr sz="1400" b="1"/>
            </a:lvl9pPr>
          </a:lstStyle>
          <a:p>
            <a:pPr lvl="0"/>
            <a:r>
              <a:rPr lang="es-ES"/>
              <a:t>Haga clic para modificar el estilo de texto del patrón</a:t>
            </a:r>
          </a:p>
        </p:txBody>
      </p:sp>
      <p:sp>
        <p:nvSpPr>
          <p:cNvPr id="4" name="3 Marcador de contenido"/>
          <p:cNvSpPr>
            <a:spLocks noGrp="1"/>
          </p:cNvSpPr>
          <p:nvPr>
            <p:ph sz="half" idx="2"/>
          </p:nvPr>
        </p:nvSpPr>
        <p:spPr>
          <a:xfrm>
            <a:off x="414851" y="1883613"/>
            <a:ext cx="3665955" cy="342212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214768" y="1329529"/>
            <a:ext cx="3667395" cy="554084"/>
          </a:xfrm>
        </p:spPr>
        <p:txBody>
          <a:bodyPr anchor="b"/>
          <a:lstStyle>
            <a:lvl1pPr marL="0" indent="0">
              <a:buNone/>
              <a:defRPr sz="2100" b="1"/>
            </a:lvl1pPr>
            <a:lvl2pPr marL="406542" indent="0">
              <a:buNone/>
              <a:defRPr sz="1800" b="1"/>
            </a:lvl2pPr>
            <a:lvl3pPr marL="813084" indent="0">
              <a:buNone/>
              <a:defRPr sz="1600" b="1"/>
            </a:lvl3pPr>
            <a:lvl4pPr marL="1219627" indent="0">
              <a:buNone/>
              <a:defRPr sz="1400" b="1"/>
            </a:lvl4pPr>
            <a:lvl5pPr marL="1626169" indent="0">
              <a:buNone/>
              <a:defRPr sz="1400" b="1"/>
            </a:lvl5pPr>
            <a:lvl6pPr marL="2032711" indent="0">
              <a:buNone/>
              <a:defRPr sz="1400" b="1"/>
            </a:lvl6pPr>
            <a:lvl7pPr marL="2439253" indent="0">
              <a:buNone/>
              <a:defRPr sz="1400" b="1"/>
            </a:lvl7pPr>
            <a:lvl8pPr marL="2845796" indent="0">
              <a:buNone/>
              <a:defRPr sz="1400" b="1"/>
            </a:lvl8pPr>
            <a:lvl9pPr marL="3252338" indent="0">
              <a:buNone/>
              <a:defRPr sz="1400" b="1"/>
            </a:lvl9pPr>
          </a:lstStyle>
          <a:p>
            <a:pPr lvl="0"/>
            <a:r>
              <a:rPr lang="es-ES"/>
              <a:t>Haga clic para modificar el estilo de texto del patrón</a:t>
            </a:r>
          </a:p>
        </p:txBody>
      </p:sp>
      <p:sp>
        <p:nvSpPr>
          <p:cNvPr id="6" name="5 Marcador de contenido"/>
          <p:cNvSpPr>
            <a:spLocks noGrp="1"/>
          </p:cNvSpPr>
          <p:nvPr>
            <p:ph sz="quarter" idx="4"/>
          </p:nvPr>
        </p:nvSpPr>
        <p:spPr>
          <a:xfrm>
            <a:off x="4214768" y="1883613"/>
            <a:ext cx="3667395" cy="342212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p:cNvSpPr>
            <a:spLocks noGrp="1"/>
          </p:cNvSpPr>
          <p:nvPr>
            <p:ph type="dt" sz="half" idx="10"/>
          </p:nvPr>
        </p:nvSpPr>
        <p:spPr>
          <a:ln/>
        </p:spPr>
        <p:txBody>
          <a:bodyPr/>
          <a:lstStyle>
            <a:lvl1pPr>
              <a:defRPr/>
            </a:lvl1pPr>
          </a:lstStyle>
          <a:p>
            <a:fld id="{428CDC3A-3549-49E5-8E7F-986007F334D4}" type="datetimeFigureOut">
              <a:rPr lang="es-CO" altLang="es-CO"/>
              <a:pPr/>
              <a:t>20/02/2020</a:t>
            </a:fld>
            <a:endParaRPr lang="es-CO" altLang="es-CO" dirty="0"/>
          </a:p>
        </p:txBody>
      </p:sp>
      <p:sp>
        <p:nvSpPr>
          <p:cNvPr id="8" name="4 Marcador de pie de página"/>
          <p:cNvSpPr>
            <a:spLocks noGrp="1"/>
          </p:cNvSpPr>
          <p:nvPr>
            <p:ph type="ftr" sz="quarter" idx="11"/>
          </p:nvPr>
        </p:nvSpPr>
        <p:spPr>
          <a:ln/>
        </p:spPr>
        <p:txBody>
          <a:bodyPr/>
          <a:lstStyle>
            <a:lvl1pPr>
              <a:defRPr/>
            </a:lvl1pPr>
          </a:lstStyle>
          <a:p>
            <a:pPr>
              <a:defRPr/>
            </a:pPr>
            <a:endParaRPr lang="es-ES_tradnl" dirty="0"/>
          </a:p>
        </p:txBody>
      </p:sp>
      <p:sp>
        <p:nvSpPr>
          <p:cNvPr id="9" name="5 Marcador de número de diapositiva"/>
          <p:cNvSpPr>
            <a:spLocks noGrp="1"/>
          </p:cNvSpPr>
          <p:nvPr>
            <p:ph type="sldNum" sz="quarter" idx="12"/>
          </p:nvPr>
        </p:nvSpPr>
        <p:spPr>
          <a:ln/>
        </p:spPr>
        <p:txBody>
          <a:bodyPr/>
          <a:lstStyle>
            <a:lvl1pPr>
              <a:defRPr/>
            </a:lvl1pPr>
          </a:lstStyle>
          <a:p>
            <a:fld id="{BC5BCEC4-4038-4189-AC9F-539A93DAB57D}" type="slidenum">
              <a:rPr lang="es-CO" altLang="es-CO"/>
              <a:pPr/>
              <a:t>‹Nº›</a:t>
            </a:fld>
            <a:endParaRPr lang="es-CO" altLang="es-CO" dirty="0"/>
          </a:p>
        </p:txBody>
      </p:sp>
    </p:spTree>
    <p:extLst>
      <p:ext uri="{BB962C8B-B14F-4D97-AF65-F5344CB8AC3E}">
        <p14:creationId xmlns:p14="http://schemas.microsoft.com/office/powerpoint/2010/main" val="209229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p:cNvSpPr>
            <a:spLocks noGrp="1"/>
          </p:cNvSpPr>
          <p:nvPr>
            <p:ph type="dt" sz="half" idx="10"/>
          </p:nvPr>
        </p:nvSpPr>
        <p:spPr>
          <a:ln/>
        </p:spPr>
        <p:txBody>
          <a:bodyPr/>
          <a:lstStyle>
            <a:lvl1pPr>
              <a:defRPr/>
            </a:lvl1pPr>
          </a:lstStyle>
          <a:p>
            <a:fld id="{903655B8-D85A-4F8E-9DD8-C04432651ED9}" type="datetimeFigureOut">
              <a:rPr lang="es-CO" altLang="es-CO"/>
              <a:pPr/>
              <a:t>20/02/2020</a:t>
            </a:fld>
            <a:endParaRPr lang="es-CO" altLang="es-CO" dirty="0"/>
          </a:p>
        </p:txBody>
      </p:sp>
      <p:sp>
        <p:nvSpPr>
          <p:cNvPr id="4" name="4 Marcador de pie de página"/>
          <p:cNvSpPr>
            <a:spLocks noGrp="1"/>
          </p:cNvSpPr>
          <p:nvPr>
            <p:ph type="ftr" sz="quarter" idx="11"/>
          </p:nvPr>
        </p:nvSpPr>
        <p:spPr>
          <a:ln/>
        </p:spPr>
        <p:txBody>
          <a:bodyPr/>
          <a:lstStyle>
            <a:lvl1pPr>
              <a:defRPr/>
            </a:lvl1pPr>
          </a:lstStyle>
          <a:p>
            <a:pPr>
              <a:defRPr/>
            </a:pPr>
            <a:endParaRPr lang="es-ES_tradnl" dirty="0"/>
          </a:p>
        </p:txBody>
      </p:sp>
      <p:sp>
        <p:nvSpPr>
          <p:cNvPr id="5" name="5 Marcador de número de diapositiva"/>
          <p:cNvSpPr>
            <a:spLocks noGrp="1"/>
          </p:cNvSpPr>
          <p:nvPr>
            <p:ph type="sldNum" sz="quarter" idx="12"/>
          </p:nvPr>
        </p:nvSpPr>
        <p:spPr>
          <a:ln/>
        </p:spPr>
        <p:txBody>
          <a:bodyPr/>
          <a:lstStyle>
            <a:lvl1pPr>
              <a:defRPr/>
            </a:lvl1pPr>
          </a:lstStyle>
          <a:p>
            <a:fld id="{7CD13089-1517-4D4F-B75D-3D0EC57F921E}" type="slidenum">
              <a:rPr lang="es-CO" altLang="es-CO"/>
              <a:pPr/>
              <a:t>‹Nº›</a:t>
            </a:fld>
            <a:endParaRPr lang="es-CO" altLang="es-CO" dirty="0"/>
          </a:p>
        </p:txBody>
      </p:sp>
    </p:spTree>
    <p:extLst>
      <p:ext uri="{BB962C8B-B14F-4D97-AF65-F5344CB8AC3E}">
        <p14:creationId xmlns:p14="http://schemas.microsoft.com/office/powerpoint/2010/main" val="77716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ln/>
        </p:spPr>
        <p:txBody>
          <a:bodyPr/>
          <a:lstStyle>
            <a:lvl1pPr>
              <a:defRPr/>
            </a:lvl1pPr>
          </a:lstStyle>
          <a:p>
            <a:fld id="{3A56D854-DE0C-40A9-9382-3B50A832C699}" type="datetimeFigureOut">
              <a:rPr lang="es-CO" altLang="es-CO"/>
              <a:pPr/>
              <a:t>20/02/2020</a:t>
            </a:fld>
            <a:endParaRPr lang="es-CO" altLang="es-CO" dirty="0"/>
          </a:p>
        </p:txBody>
      </p:sp>
      <p:sp>
        <p:nvSpPr>
          <p:cNvPr id="3" name="4 Marcador de pie de página"/>
          <p:cNvSpPr>
            <a:spLocks noGrp="1"/>
          </p:cNvSpPr>
          <p:nvPr>
            <p:ph type="ftr" sz="quarter" idx="11"/>
          </p:nvPr>
        </p:nvSpPr>
        <p:spPr>
          <a:ln/>
        </p:spPr>
        <p:txBody>
          <a:bodyPr/>
          <a:lstStyle>
            <a:lvl1pPr>
              <a:defRPr/>
            </a:lvl1pPr>
          </a:lstStyle>
          <a:p>
            <a:pPr>
              <a:defRPr/>
            </a:pPr>
            <a:endParaRPr lang="es-ES_tradnl" dirty="0"/>
          </a:p>
        </p:txBody>
      </p:sp>
      <p:sp>
        <p:nvSpPr>
          <p:cNvPr id="4" name="5 Marcador de número de diapositiva"/>
          <p:cNvSpPr>
            <a:spLocks noGrp="1"/>
          </p:cNvSpPr>
          <p:nvPr>
            <p:ph type="sldNum" sz="quarter" idx="12"/>
          </p:nvPr>
        </p:nvSpPr>
        <p:spPr>
          <a:ln/>
        </p:spPr>
        <p:txBody>
          <a:bodyPr/>
          <a:lstStyle>
            <a:lvl1pPr>
              <a:defRPr/>
            </a:lvl1pPr>
          </a:lstStyle>
          <a:p>
            <a:fld id="{D507A71D-CAC2-46C1-9D84-3362DE4D182E}" type="slidenum">
              <a:rPr lang="es-CO" altLang="es-CO"/>
              <a:pPr/>
              <a:t>‹Nº›</a:t>
            </a:fld>
            <a:endParaRPr lang="es-CO" altLang="es-CO" dirty="0"/>
          </a:p>
        </p:txBody>
      </p:sp>
    </p:spTree>
    <p:extLst>
      <p:ext uri="{BB962C8B-B14F-4D97-AF65-F5344CB8AC3E}">
        <p14:creationId xmlns:p14="http://schemas.microsoft.com/office/powerpoint/2010/main" val="256763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14851" y="236483"/>
            <a:ext cx="2729660" cy="1006427"/>
          </a:xfrm>
        </p:spPr>
        <p:txBody>
          <a:bodyPr anchor="b"/>
          <a:lstStyle>
            <a:lvl1pPr algn="l">
              <a:defRPr sz="1800" b="1"/>
            </a:lvl1pPr>
          </a:lstStyle>
          <a:p>
            <a:r>
              <a:rPr lang="es-ES"/>
              <a:t>Haga clic para modificar el estilo de título del patrón</a:t>
            </a:r>
            <a:endParaRPr lang="es-CO"/>
          </a:p>
        </p:txBody>
      </p:sp>
      <p:sp>
        <p:nvSpPr>
          <p:cNvPr id="3" name="2 Marcador de contenido"/>
          <p:cNvSpPr>
            <a:spLocks noGrp="1"/>
          </p:cNvSpPr>
          <p:nvPr>
            <p:ph idx="1"/>
          </p:nvPr>
        </p:nvSpPr>
        <p:spPr>
          <a:xfrm>
            <a:off x="3243902" y="236483"/>
            <a:ext cx="4638261" cy="506925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14851" y="1242910"/>
            <a:ext cx="2729660" cy="4062829"/>
          </a:xfrm>
        </p:spPr>
        <p:txBody>
          <a:bodyPr/>
          <a:lstStyle>
            <a:lvl1pPr marL="0" indent="0">
              <a:buNone/>
              <a:defRPr sz="1200"/>
            </a:lvl1pPr>
            <a:lvl2pPr marL="406542" indent="0">
              <a:buNone/>
              <a:defRPr sz="1100"/>
            </a:lvl2pPr>
            <a:lvl3pPr marL="813084" indent="0">
              <a:buNone/>
              <a:defRPr sz="900"/>
            </a:lvl3pPr>
            <a:lvl4pPr marL="1219627" indent="0">
              <a:buNone/>
              <a:defRPr sz="800"/>
            </a:lvl4pPr>
            <a:lvl5pPr marL="1626169" indent="0">
              <a:buNone/>
              <a:defRPr sz="800"/>
            </a:lvl5pPr>
            <a:lvl6pPr marL="2032711" indent="0">
              <a:buNone/>
              <a:defRPr sz="800"/>
            </a:lvl6pPr>
            <a:lvl7pPr marL="2439253" indent="0">
              <a:buNone/>
              <a:defRPr sz="800"/>
            </a:lvl7pPr>
            <a:lvl8pPr marL="2845796" indent="0">
              <a:buNone/>
              <a:defRPr sz="800"/>
            </a:lvl8pPr>
            <a:lvl9pPr marL="3252338" indent="0">
              <a:buNone/>
              <a:defRPr sz="800"/>
            </a:lvl9pPr>
          </a:lstStyle>
          <a:p>
            <a:pPr lvl="0"/>
            <a:r>
              <a:rPr lang="es-ES"/>
              <a:t>Haga clic para modificar el estilo de texto del patrón</a:t>
            </a:r>
          </a:p>
        </p:txBody>
      </p:sp>
      <p:sp>
        <p:nvSpPr>
          <p:cNvPr id="5" name="3 Marcador de fecha"/>
          <p:cNvSpPr>
            <a:spLocks noGrp="1"/>
          </p:cNvSpPr>
          <p:nvPr>
            <p:ph type="dt" sz="half" idx="10"/>
          </p:nvPr>
        </p:nvSpPr>
        <p:spPr>
          <a:ln/>
        </p:spPr>
        <p:txBody>
          <a:bodyPr/>
          <a:lstStyle>
            <a:lvl1pPr>
              <a:defRPr/>
            </a:lvl1pPr>
          </a:lstStyle>
          <a:p>
            <a:fld id="{50DA7DC3-E7E4-4CF5-ADDB-93750FD5A5D3}" type="datetimeFigureOut">
              <a:rPr lang="es-CO" altLang="es-CO"/>
              <a:pPr/>
              <a:t>20/02/2020</a:t>
            </a:fld>
            <a:endParaRPr lang="es-CO" altLang="es-CO" dirty="0"/>
          </a:p>
        </p:txBody>
      </p:sp>
      <p:sp>
        <p:nvSpPr>
          <p:cNvPr id="6" name="4 Marcador de pie de página"/>
          <p:cNvSpPr>
            <a:spLocks noGrp="1"/>
          </p:cNvSpPr>
          <p:nvPr>
            <p:ph type="ftr" sz="quarter" idx="11"/>
          </p:nvPr>
        </p:nvSpPr>
        <p:spPr>
          <a:ln/>
        </p:spPr>
        <p:txBody>
          <a:bodyPr/>
          <a:lstStyle>
            <a:lvl1pPr>
              <a:defRPr/>
            </a:lvl1pPr>
          </a:lstStyle>
          <a:p>
            <a:pPr>
              <a:defRPr/>
            </a:pPr>
            <a:endParaRPr lang="es-ES_tradnl" dirty="0"/>
          </a:p>
        </p:txBody>
      </p:sp>
      <p:sp>
        <p:nvSpPr>
          <p:cNvPr id="7" name="5 Marcador de número de diapositiva"/>
          <p:cNvSpPr>
            <a:spLocks noGrp="1"/>
          </p:cNvSpPr>
          <p:nvPr>
            <p:ph type="sldNum" sz="quarter" idx="12"/>
          </p:nvPr>
        </p:nvSpPr>
        <p:spPr>
          <a:ln/>
        </p:spPr>
        <p:txBody>
          <a:bodyPr/>
          <a:lstStyle>
            <a:lvl1pPr>
              <a:defRPr/>
            </a:lvl1pPr>
          </a:lstStyle>
          <a:p>
            <a:fld id="{A93A0214-7677-4C37-AD24-13CBF6E8FAB9}" type="slidenum">
              <a:rPr lang="es-CO" altLang="es-CO"/>
              <a:pPr/>
              <a:t>‹Nº›</a:t>
            </a:fld>
            <a:endParaRPr lang="es-CO" altLang="es-CO" dirty="0"/>
          </a:p>
        </p:txBody>
      </p:sp>
    </p:spTree>
    <p:extLst>
      <p:ext uri="{BB962C8B-B14F-4D97-AF65-F5344CB8AC3E}">
        <p14:creationId xmlns:p14="http://schemas.microsoft.com/office/powerpoint/2010/main" val="27036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6273" y="4157697"/>
            <a:ext cx="4978208" cy="490840"/>
          </a:xfrm>
        </p:spPr>
        <p:txBody>
          <a:bodyPr anchor="b"/>
          <a:lstStyle>
            <a:lvl1pPr algn="l">
              <a:defRPr sz="18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626273" y="530711"/>
            <a:ext cx="4978208" cy="3563740"/>
          </a:xfrm>
        </p:spPr>
        <p:txBody>
          <a:bodyPr lIns="81308" tIns="40654" rIns="81308" bIns="40654" rtlCol="0">
            <a:normAutofit/>
          </a:bodyPr>
          <a:lstStyle>
            <a:lvl1pPr marL="0" indent="0">
              <a:buNone/>
              <a:defRPr sz="2800"/>
            </a:lvl1pPr>
            <a:lvl2pPr marL="406542" indent="0">
              <a:buNone/>
              <a:defRPr sz="2500"/>
            </a:lvl2pPr>
            <a:lvl3pPr marL="813084" indent="0">
              <a:buNone/>
              <a:defRPr sz="2100"/>
            </a:lvl3pPr>
            <a:lvl4pPr marL="1219627" indent="0">
              <a:buNone/>
              <a:defRPr sz="1800"/>
            </a:lvl4pPr>
            <a:lvl5pPr marL="1626169" indent="0">
              <a:buNone/>
              <a:defRPr sz="1800"/>
            </a:lvl5pPr>
            <a:lvl6pPr marL="2032711" indent="0">
              <a:buNone/>
              <a:defRPr sz="1800"/>
            </a:lvl6pPr>
            <a:lvl7pPr marL="2439253" indent="0">
              <a:buNone/>
              <a:defRPr sz="1800"/>
            </a:lvl7pPr>
            <a:lvl8pPr marL="2845796" indent="0">
              <a:buNone/>
              <a:defRPr sz="1800"/>
            </a:lvl8pPr>
            <a:lvl9pPr marL="3252338" indent="0">
              <a:buNone/>
              <a:defRPr sz="1800"/>
            </a:lvl9pPr>
          </a:lstStyle>
          <a:p>
            <a:pPr lvl="0"/>
            <a:endParaRPr lang="es-CO" noProof="0" dirty="0"/>
          </a:p>
        </p:txBody>
      </p:sp>
      <p:sp>
        <p:nvSpPr>
          <p:cNvPr id="4" name="3 Marcador de texto"/>
          <p:cNvSpPr>
            <a:spLocks noGrp="1"/>
          </p:cNvSpPr>
          <p:nvPr>
            <p:ph type="body" sz="half" idx="2"/>
          </p:nvPr>
        </p:nvSpPr>
        <p:spPr>
          <a:xfrm>
            <a:off x="1626273" y="4648536"/>
            <a:ext cx="4978208" cy="697074"/>
          </a:xfrm>
        </p:spPr>
        <p:txBody>
          <a:bodyPr/>
          <a:lstStyle>
            <a:lvl1pPr marL="0" indent="0">
              <a:buNone/>
              <a:defRPr sz="1200"/>
            </a:lvl1pPr>
            <a:lvl2pPr marL="406542" indent="0">
              <a:buNone/>
              <a:defRPr sz="1100"/>
            </a:lvl2pPr>
            <a:lvl3pPr marL="813084" indent="0">
              <a:buNone/>
              <a:defRPr sz="900"/>
            </a:lvl3pPr>
            <a:lvl4pPr marL="1219627" indent="0">
              <a:buNone/>
              <a:defRPr sz="800"/>
            </a:lvl4pPr>
            <a:lvl5pPr marL="1626169" indent="0">
              <a:buNone/>
              <a:defRPr sz="800"/>
            </a:lvl5pPr>
            <a:lvl6pPr marL="2032711" indent="0">
              <a:buNone/>
              <a:defRPr sz="800"/>
            </a:lvl6pPr>
            <a:lvl7pPr marL="2439253" indent="0">
              <a:buNone/>
              <a:defRPr sz="800"/>
            </a:lvl7pPr>
            <a:lvl8pPr marL="2845796" indent="0">
              <a:buNone/>
              <a:defRPr sz="800"/>
            </a:lvl8pPr>
            <a:lvl9pPr marL="3252338" indent="0">
              <a:buNone/>
              <a:defRPr sz="800"/>
            </a:lvl9pPr>
          </a:lstStyle>
          <a:p>
            <a:pPr lvl="0"/>
            <a:r>
              <a:rPr lang="es-ES"/>
              <a:t>Haga clic para modificar el estilo de texto del patrón</a:t>
            </a:r>
          </a:p>
        </p:txBody>
      </p:sp>
      <p:sp>
        <p:nvSpPr>
          <p:cNvPr id="5" name="3 Marcador de fecha"/>
          <p:cNvSpPr>
            <a:spLocks noGrp="1"/>
          </p:cNvSpPr>
          <p:nvPr>
            <p:ph type="dt" sz="half" idx="10"/>
          </p:nvPr>
        </p:nvSpPr>
        <p:spPr>
          <a:ln/>
        </p:spPr>
        <p:txBody>
          <a:bodyPr/>
          <a:lstStyle>
            <a:lvl1pPr>
              <a:defRPr/>
            </a:lvl1pPr>
          </a:lstStyle>
          <a:p>
            <a:fld id="{E1EDF707-770C-41F1-A5FC-401151B6EBDC}" type="datetimeFigureOut">
              <a:rPr lang="es-CO" altLang="es-CO"/>
              <a:pPr/>
              <a:t>20/02/2020</a:t>
            </a:fld>
            <a:endParaRPr lang="es-CO" altLang="es-CO" dirty="0"/>
          </a:p>
        </p:txBody>
      </p:sp>
      <p:sp>
        <p:nvSpPr>
          <p:cNvPr id="6" name="4 Marcador de pie de página"/>
          <p:cNvSpPr>
            <a:spLocks noGrp="1"/>
          </p:cNvSpPr>
          <p:nvPr>
            <p:ph type="ftr" sz="quarter" idx="11"/>
          </p:nvPr>
        </p:nvSpPr>
        <p:spPr>
          <a:ln/>
        </p:spPr>
        <p:txBody>
          <a:bodyPr/>
          <a:lstStyle>
            <a:lvl1pPr>
              <a:defRPr/>
            </a:lvl1pPr>
          </a:lstStyle>
          <a:p>
            <a:pPr>
              <a:defRPr/>
            </a:pPr>
            <a:endParaRPr lang="es-ES_tradnl" dirty="0"/>
          </a:p>
        </p:txBody>
      </p:sp>
      <p:sp>
        <p:nvSpPr>
          <p:cNvPr id="7" name="5 Marcador de número de diapositiva"/>
          <p:cNvSpPr>
            <a:spLocks noGrp="1"/>
          </p:cNvSpPr>
          <p:nvPr>
            <p:ph type="sldNum" sz="quarter" idx="12"/>
          </p:nvPr>
        </p:nvSpPr>
        <p:spPr>
          <a:ln/>
        </p:spPr>
        <p:txBody>
          <a:bodyPr/>
          <a:lstStyle>
            <a:lvl1pPr>
              <a:defRPr/>
            </a:lvl1pPr>
          </a:lstStyle>
          <a:p>
            <a:fld id="{76C49C7F-2CF7-4096-8263-03B94034E18C}" type="slidenum">
              <a:rPr lang="es-CO" altLang="es-CO"/>
              <a:pPr/>
              <a:t>‹Nº›</a:t>
            </a:fld>
            <a:endParaRPr lang="es-CO" altLang="es-CO" dirty="0"/>
          </a:p>
        </p:txBody>
      </p:sp>
    </p:spTree>
    <p:extLst>
      <p:ext uri="{BB962C8B-B14F-4D97-AF65-F5344CB8AC3E}">
        <p14:creationId xmlns:p14="http://schemas.microsoft.com/office/powerpoint/2010/main" val="212316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Users\Usuario UTP\Desktop\Imagen1.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pPr lvl="0"/>
            <a:r>
              <a:rPr lang="es-ES" altLang="es-CO"/>
              <a:t>Clic para editar título</a:t>
            </a:r>
            <a:endParaRPr lang="es-CO" altLang="es-CO"/>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3 Marcador de fecha"/>
          <p:cNvSpPr>
            <a:spLocks noGrp="1"/>
          </p:cNvSpPr>
          <p:nvPr>
            <p:ph type="dt" sz="half" idx="2"/>
          </p:nvPr>
        </p:nvSpPr>
        <p:spPr bwMode="auto">
          <a:xfrm>
            <a:off x="457200" y="6356350"/>
            <a:ext cx="2133600" cy="365125"/>
          </a:xfrm>
          <a:prstGeom prst="rect">
            <a:avLst/>
          </a:prstGeom>
          <a:noFill/>
          <a:ln>
            <a:noFill/>
          </a:ln>
        </p:spPr>
        <p:txBody>
          <a:bodyPr vert="horz" wrap="square" lIns="91439" tIns="45720" rIns="91439" bIns="45720" numCol="1" anchor="ctr" anchorCtr="0" compatLnSpc="1">
            <a:prstTxWarp prst="textNoShape">
              <a:avLst/>
            </a:prstTxWarp>
          </a:bodyPr>
          <a:lstStyle>
            <a:lvl1pPr eaLnBrk="1" hangingPunct="1">
              <a:defRPr sz="1200">
                <a:solidFill>
                  <a:srgbClr val="898989"/>
                </a:solidFill>
                <a:latin typeface="Calibri" pitchFamily="34" charset="0"/>
                <a:cs typeface="Arial" pitchFamily="34" charset="0"/>
              </a:defRPr>
            </a:lvl1pPr>
          </a:lstStyle>
          <a:p>
            <a:fld id="{AC372AAA-9621-4501-BCE4-13700E49D0E5}" type="datetimeFigureOut">
              <a:rPr lang="es-CO" altLang="es-CO"/>
              <a:pPr/>
              <a:t>20/02/2020</a:t>
            </a:fld>
            <a:endParaRPr lang="es-CO" altLang="es-CO" dirty="0"/>
          </a:p>
        </p:txBody>
      </p:sp>
      <p:sp>
        <p:nvSpPr>
          <p:cNvPr id="5" name="4 Marcador de pie de página"/>
          <p:cNvSpPr>
            <a:spLocks noGrp="1"/>
          </p:cNvSpPr>
          <p:nvPr>
            <p:ph type="ftr" sz="quarter" idx="3"/>
          </p:nvPr>
        </p:nvSpPr>
        <p:spPr bwMode="auto">
          <a:xfrm>
            <a:off x="3124200" y="6356350"/>
            <a:ext cx="2895600" cy="365125"/>
          </a:xfrm>
          <a:prstGeom prst="rect">
            <a:avLst/>
          </a:prstGeom>
          <a:noFill/>
          <a:ln>
            <a:noFill/>
          </a:ln>
        </p:spPr>
        <p:txBody>
          <a:bodyPr vert="horz" wrap="square" lIns="91439" tIns="45720" rIns="91439" bIns="45720" numCol="1" anchor="ctr" anchorCtr="0" compatLnSpc="1">
            <a:prstTxWarp prst="textNoShape">
              <a:avLst/>
            </a:prstTxWarp>
          </a:bodyPr>
          <a:lstStyle>
            <a:lvl1pPr algn="ctr" defTabSz="914720" eaLnBrk="1" hangingPunct="1">
              <a:defRPr sz="1200">
                <a:solidFill>
                  <a:srgbClr val="898989"/>
                </a:solidFill>
                <a:latin typeface="Calibri" charset="0"/>
                <a:ea typeface="ＭＳ Ｐゴシック" charset="0"/>
                <a:cs typeface="Arial" charset="0"/>
              </a:defRPr>
            </a:lvl1pPr>
          </a:lstStyle>
          <a:p>
            <a:pPr>
              <a:defRPr/>
            </a:pPr>
            <a:endParaRPr lang="es-ES_tradnl" dirty="0"/>
          </a:p>
        </p:txBody>
      </p:sp>
      <p:sp>
        <p:nvSpPr>
          <p:cNvPr id="6" name="5 Marcador de número de diapositiva"/>
          <p:cNvSpPr>
            <a:spLocks noGrp="1"/>
          </p:cNvSpPr>
          <p:nvPr>
            <p:ph type="sldNum" sz="quarter" idx="4"/>
          </p:nvPr>
        </p:nvSpPr>
        <p:spPr bwMode="auto">
          <a:xfrm>
            <a:off x="6553200" y="6356350"/>
            <a:ext cx="2133600" cy="365125"/>
          </a:xfrm>
          <a:prstGeom prst="rect">
            <a:avLst/>
          </a:prstGeom>
          <a:noFill/>
          <a:ln>
            <a:noFill/>
          </a:ln>
        </p:spPr>
        <p:txBody>
          <a:bodyPr vert="horz" wrap="square" lIns="91439" tIns="45720" rIns="91439" bIns="45720"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fld id="{E0FC4C14-0E4A-45CE-80DB-3C4D7680ABAB}" type="slidenum">
              <a:rPr lang="es-CO" altLang="es-CO"/>
              <a:pPr/>
              <a:t>‹Nº›</a:t>
            </a:fld>
            <a:endParaRPr lang="es-CO" alt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lang="es-CO" altLang="es-CO" sz="2400" kern="1200" smtClean="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s-CO"/>
      </a:defPPr>
      <a:lvl1pPr marL="0" algn="l" defTabSz="813084" rtl="0" eaLnBrk="1" latinLnBrk="0" hangingPunct="1">
        <a:defRPr sz="1600" kern="1200">
          <a:solidFill>
            <a:schemeClr val="tx1"/>
          </a:solidFill>
          <a:latin typeface="+mn-lt"/>
          <a:ea typeface="+mn-ea"/>
          <a:cs typeface="+mn-cs"/>
        </a:defRPr>
      </a:lvl1pPr>
      <a:lvl2pPr marL="406542" algn="l" defTabSz="813084" rtl="0" eaLnBrk="1" latinLnBrk="0" hangingPunct="1">
        <a:defRPr sz="1600" kern="1200">
          <a:solidFill>
            <a:schemeClr val="tx1"/>
          </a:solidFill>
          <a:latin typeface="+mn-lt"/>
          <a:ea typeface="+mn-ea"/>
          <a:cs typeface="+mn-cs"/>
        </a:defRPr>
      </a:lvl2pPr>
      <a:lvl3pPr marL="813084" algn="l" defTabSz="813084" rtl="0" eaLnBrk="1" latinLnBrk="0" hangingPunct="1">
        <a:defRPr sz="1600" kern="1200">
          <a:solidFill>
            <a:schemeClr val="tx1"/>
          </a:solidFill>
          <a:latin typeface="+mn-lt"/>
          <a:ea typeface="+mn-ea"/>
          <a:cs typeface="+mn-cs"/>
        </a:defRPr>
      </a:lvl3pPr>
      <a:lvl4pPr marL="1219627" algn="l" defTabSz="813084" rtl="0" eaLnBrk="1" latinLnBrk="0" hangingPunct="1">
        <a:defRPr sz="1600" kern="1200">
          <a:solidFill>
            <a:schemeClr val="tx1"/>
          </a:solidFill>
          <a:latin typeface="+mn-lt"/>
          <a:ea typeface="+mn-ea"/>
          <a:cs typeface="+mn-cs"/>
        </a:defRPr>
      </a:lvl4pPr>
      <a:lvl5pPr marL="1626169" algn="l" defTabSz="813084" rtl="0" eaLnBrk="1" latinLnBrk="0" hangingPunct="1">
        <a:defRPr sz="1600" kern="1200">
          <a:solidFill>
            <a:schemeClr val="tx1"/>
          </a:solidFill>
          <a:latin typeface="+mn-lt"/>
          <a:ea typeface="+mn-ea"/>
          <a:cs typeface="+mn-cs"/>
        </a:defRPr>
      </a:lvl5pPr>
      <a:lvl6pPr marL="2032711" algn="l" defTabSz="813084" rtl="0" eaLnBrk="1" latinLnBrk="0" hangingPunct="1">
        <a:defRPr sz="1600" kern="1200">
          <a:solidFill>
            <a:schemeClr val="tx1"/>
          </a:solidFill>
          <a:latin typeface="+mn-lt"/>
          <a:ea typeface="+mn-ea"/>
          <a:cs typeface="+mn-cs"/>
        </a:defRPr>
      </a:lvl6pPr>
      <a:lvl7pPr marL="2439253" algn="l" defTabSz="813084" rtl="0" eaLnBrk="1" latinLnBrk="0" hangingPunct="1">
        <a:defRPr sz="1600" kern="1200">
          <a:solidFill>
            <a:schemeClr val="tx1"/>
          </a:solidFill>
          <a:latin typeface="+mn-lt"/>
          <a:ea typeface="+mn-ea"/>
          <a:cs typeface="+mn-cs"/>
        </a:defRPr>
      </a:lvl7pPr>
      <a:lvl8pPr marL="2845796" algn="l" defTabSz="813084" rtl="0" eaLnBrk="1" latinLnBrk="0" hangingPunct="1">
        <a:defRPr sz="1600" kern="1200">
          <a:solidFill>
            <a:schemeClr val="tx1"/>
          </a:solidFill>
          <a:latin typeface="+mn-lt"/>
          <a:ea typeface="+mn-ea"/>
          <a:cs typeface="+mn-cs"/>
        </a:defRPr>
      </a:lvl8pPr>
      <a:lvl9pPr marL="3252338" algn="l" defTabSz="81308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4" name="Picture 2" descr="C:\Users\Usuario UTP\Desktop\Imagen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1" cy="685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861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r>
              <a:rPr lang="es-CO" sz="2800" b="1" dirty="0"/>
              <a:t>Algunas consideraciones</a:t>
            </a:r>
          </a:p>
        </p:txBody>
      </p:sp>
      <p:sp>
        <p:nvSpPr>
          <p:cNvPr id="3" name="Marcador de contenido 2"/>
          <p:cNvSpPr>
            <a:spLocks noGrp="1"/>
          </p:cNvSpPr>
          <p:nvPr>
            <p:ph idx="1"/>
          </p:nvPr>
        </p:nvSpPr>
        <p:spPr>
          <a:xfrm>
            <a:off x="457200" y="1052736"/>
            <a:ext cx="8229600" cy="52565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p>
            <a:pPr algn="just"/>
            <a:r>
              <a:rPr lang="es-CO" sz="1800" dirty="0"/>
              <a:t>Para poder ingresar al SIGER es importante tener </a:t>
            </a:r>
            <a:r>
              <a:rPr lang="es-CO" sz="1800" b="1" dirty="0">
                <a:solidFill>
                  <a:schemeClr val="accent6">
                    <a:lumMod val="75000"/>
                  </a:schemeClr>
                </a:solidFill>
              </a:rPr>
              <a:t>Correo UTP </a:t>
            </a:r>
            <a:r>
              <a:rPr lang="es-CO" sz="1800" dirty="0"/>
              <a:t>y solicitar el acceso.</a:t>
            </a:r>
          </a:p>
          <a:p>
            <a:pPr algn="just"/>
            <a:r>
              <a:rPr lang="es-CO" sz="1800" dirty="0"/>
              <a:t>El navegador web sugerido por </a:t>
            </a:r>
            <a:r>
              <a:rPr lang="es-ES" sz="1800" dirty="0"/>
              <a:t>Gestión de Tecnologías Informáticas y Sistemas de Información </a:t>
            </a:r>
            <a:r>
              <a:rPr lang="es-CO" sz="1800" dirty="0"/>
              <a:t>es </a:t>
            </a:r>
            <a:r>
              <a:rPr lang="es-CO" sz="1800" b="1" dirty="0">
                <a:solidFill>
                  <a:schemeClr val="accent6">
                    <a:lumMod val="75000"/>
                  </a:schemeClr>
                </a:solidFill>
              </a:rPr>
              <a:t>Google Chrome</a:t>
            </a:r>
            <a:r>
              <a:rPr lang="es-CO" sz="1800" dirty="0"/>
              <a:t>.</a:t>
            </a:r>
          </a:p>
          <a:p>
            <a:pPr algn="just"/>
            <a:r>
              <a:rPr lang="es-CO" sz="1800" dirty="0"/>
              <a:t>Hay casos en los que </a:t>
            </a:r>
            <a:r>
              <a:rPr lang="es-CO" sz="1800" b="1" dirty="0"/>
              <a:t>las herramientas web de la universidad </a:t>
            </a:r>
            <a:r>
              <a:rPr lang="es-CO" sz="1800" dirty="0"/>
              <a:t>tiene actualizaciones y el sitio no carga, </a:t>
            </a:r>
            <a:r>
              <a:rPr lang="es-CO" sz="1800" b="1" u="sng" dirty="0">
                <a:solidFill>
                  <a:schemeClr val="accent6">
                    <a:lumMod val="75000"/>
                  </a:schemeClr>
                </a:solidFill>
              </a:rPr>
              <a:t>mantén la calma</a:t>
            </a:r>
            <a:r>
              <a:rPr lang="es-CO" sz="1800" dirty="0"/>
              <a:t> y prueba la opción de ventana de incognito, si ésta no funciona, puedes llamar a la línea amiga 7345.</a:t>
            </a:r>
          </a:p>
          <a:p>
            <a:pPr algn="just"/>
            <a:r>
              <a:rPr lang="es-CO" sz="1800" dirty="0"/>
              <a:t>Un error común es sobrepasar el limite de caracteres reportados en el campo cualitativo “</a:t>
            </a:r>
            <a:r>
              <a:rPr lang="es-CO" sz="1800" b="1" dirty="0">
                <a:solidFill>
                  <a:schemeClr val="accent6">
                    <a:lumMod val="75000"/>
                  </a:schemeClr>
                </a:solidFill>
              </a:rPr>
              <a:t>Resultados obtenidos</a:t>
            </a:r>
            <a:r>
              <a:rPr lang="es-CO" sz="1800" dirty="0"/>
              <a:t>”, el limite es </a:t>
            </a:r>
            <a:r>
              <a:rPr lang="es-CO" sz="1800" b="1" dirty="0">
                <a:solidFill>
                  <a:schemeClr val="accent6">
                    <a:lumMod val="75000"/>
                  </a:schemeClr>
                </a:solidFill>
              </a:rPr>
              <a:t>5000 caracteres</a:t>
            </a:r>
            <a:r>
              <a:rPr lang="es-CO" sz="1800" dirty="0"/>
              <a:t>.</a:t>
            </a:r>
          </a:p>
          <a:p>
            <a:pPr algn="just"/>
            <a:r>
              <a:rPr lang="es-CO" sz="1800" dirty="0"/>
              <a:t>Los resultados incluidos en los reportes son usados periódicamente para informes, es importante tener una </a:t>
            </a:r>
            <a:r>
              <a:rPr lang="es-CO" sz="1800" b="1" dirty="0">
                <a:solidFill>
                  <a:schemeClr val="accent6">
                    <a:lumMod val="75000"/>
                  </a:schemeClr>
                </a:solidFill>
              </a:rPr>
              <a:t>redacción clara y concisa</a:t>
            </a:r>
            <a:r>
              <a:rPr lang="es-CO" sz="1800" dirty="0"/>
              <a:t>, e incluir fotos en algunas de ellas, serían de gran utilidad. </a:t>
            </a:r>
          </a:p>
          <a:p>
            <a:pPr algn="just"/>
            <a:r>
              <a:rPr lang="es-CO" sz="1800" dirty="0"/>
              <a:t>Los reportes por su estructura es importante </a:t>
            </a:r>
            <a:r>
              <a:rPr lang="es-CO" sz="1800" b="1" dirty="0">
                <a:solidFill>
                  <a:schemeClr val="accent6">
                    <a:lumMod val="75000"/>
                  </a:schemeClr>
                </a:solidFill>
              </a:rPr>
              <a:t>reportarse de abajo hacia arriba</a:t>
            </a:r>
            <a:r>
              <a:rPr lang="es-CO" sz="1800" dirty="0"/>
              <a:t>, ya que </a:t>
            </a:r>
            <a:r>
              <a:rPr lang="es-CO" sz="1800" b="1" dirty="0">
                <a:solidFill>
                  <a:schemeClr val="accent6">
                    <a:lumMod val="75000"/>
                  </a:schemeClr>
                </a:solidFill>
              </a:rPr>
              <a:t>primero se carga el valor cuantitativo </a:t>
            </a:r>
            <a:r>
              <a:rPr lang="es-CO" sz="1800" dirty="0"/>
              <a:t>y luego el cualitativo.</a:t>
            </a:r>
          </a:p>
          <a:p>
            <a:pPr algn="just"/>
            <a:r>
              <a:rPr lang="es-CO" sz="1800" dirty="0"/>
              <a:t>A nivel estratégico </a:t>
            </a:r>
            <a:r>
              <a:rPr lang="es-CO" sz="1800" b="1" dirty="0">
                <a:solidFill>
                  <a:schemeClr val="accent6">
                    <a:lumMod val="75000"/>
                  </a:schemeClr>
                </a:solidFill>
              </a:rPr>
              <a:t>los indicadores se reportan como </a:t>
            </a:r>
            <a:r>
              <a:rPr lang="es-CO" sz="1800" dirty="0"/>
              <a:t>se establezca en </a:t>
            </a:r>
            <a:r>
              <a:rPr lang="es-CO" sz="1800" b="1" dirty="0">
                <a:solidFill>
                  <a:schemeClr val="accent6">
                    <a:lumMod val="75000"/>
                  </a:schemeClr>
                </a:solidFill>
              </a:rPr>
              <a:t>los protocolos</a:t>
            </a:r>
            <a:r>
              <a:rPr lang="es-CO" sz="1800" dirty="0"/>
              <a:t>.</a:t>
            </a:r>
          </a:p>
          <a:p>
            <a:pPr algn="just"/>
            <a:r>
              <a:rPr lang="es-CO" sz="1800" dirty="0"/>
              <a:t>Por el número de indicadores y niveles que tiene el Plan, es importante reportar lo más pronto posible, y evitar retrasos del mismo.</a:t>
            </a:r>
          </a:p>
        </p:txBody>
      </p:sp>
    </p:spTree>
    <p:extLst>
      <p:ext uri="{BB962C8B-B14F-4D97-AF65-F5344CB8AC3E}">
        <p14:creationId xmlns:p14="http://schemas.microsoft.com/office/powerpoint/2010/main" val="2244257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457200" y="5861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r>
              <a:rPr lang="es-CO" sz="2800" b="1" dirty="0"/>
              <a:t>Sistema de Información SIGER: Ingreso</a:t>
            </a:r>
          </a:p>
        </p:txBody>
      </p:sp>
      <p:pic>
        <p:nvPicPr>
          <p:cNvPr id="4" name="Imagen 3"/>
          <p:cNvPicPr>
            <a:picLocks noChangeAspect="1"/>
          </p:cNvPicPr>
          <p:nvPr/>
        </p:nvPicPr>
        <p:blipFill>
          <a:blip r:embed="rId2"/>
          <a:stretch>
            <a:fillRect/>
          </a:stretch>
        </p:blipFill>
        <p:spPr>
          <a:xfrm>
            <a:off x="539552" y="2564904"/>
            <a:ext cx="2700710" cy="3039082"/>
          </a:xfrm>
          <a:prstGeom prst="rect">
            <a:avLst/>
          </a:prstGeom>
        </p:spPr>
      </p:pic>
      <p:pic>
        <p:nvPicPr>
          <p:cNvPr id="3" name="Imagen 2"/>
          <p:cNvPicPr>
            <a:picLocks noChangeAspect="1"/>
          </p:cNvPicPr>
          <p:nvPr/>
        </p:nvPicPr>
        <p:blipFill>
          <a:blip r:embed="rId3"/>
          <a:stretch>
            <a:fillRect/>
          </a:stretch>
        </p:blipFill>
        <p:spPr>
          <a:xfrm>
            <a:off x="3707904" y="1530409"/>
            <a:ext cx="4593983" cy="4350056"/>
          </a:xfrm>
          <a:prstGeom prst="rect">
            <a:avLst/>
          </a:prstGeom>
        </p:spPr>
      </p:pic>
      <p:pic>
        <p:nvPicPr>
          <p:cNvPr id="6" name="Imagen 5"/>
          <p:cNvPicPr>
            <a:picLocks noChangeAspect="1"/>
          </p:cNvPicPr>
          <p:nvPr/>
        </p:nvPicPr>
        <p:blipFill>
          <a:blip r:embed="rId4"/>
          <a:stretch>
            <a:fillRect/>
          </a:stretch>
        </p:blipFill>
        <p:spPr>
          <a:xfrm>
            <a:off x="3732657" y="3144161"/>
            <a:ext cx="3025505" cy="2532137"/>
          </a:xfrm>
          <a:prstGeom prst="rect">
            <a:avLst/>
          </a:prstGeom>
        </p:spPr>
      </p:pic>
      <p:sp>
        <p:nvSpPr>
          <p:cNvPr id="8" name="Flecha derecha 7"/>
          <p:cNvSpPr/>
          <p:nvPr/>
        </p:nvSpPr>
        <p:spPr>
          <a:xfrm>
            <a:off x="6394631" y="3616013"/>
            <a:ext cx="493837"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10" name="1 Título"/>
          <p:cNvSpPr txBox="1">
            <a:spLocks/>
          </p:cNvSpPr>
          <p:nvPr/>
        </p:nvSpPr>
        <p:spPr bwMode="auto">
          <a:xfrm>
            <a:off x="6846953" y="3508001"/>
            <a:ext cx="1114095" cy="43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1400" b="1" dirty="0">
                <a:solidFill>
                  <a:schemeClr val="bg1"/>
                </a:solidFill>
              </a:rPr>
              <a:t>Reporte Cuantitativo</a:t>
            </a:r>
          </a:p>
        </p:txBody>
      </p:sp>
      <p:sp>
        <p:nvSpPr>
          <p:cNvPr id="12" name="Flecha derecha 11"/>
          <p:cNvSpPr/>
          <p:nvPr/>
        </p:nvSpPr>
        <p:spPr>
          <a:xfrm rot="19114508">
            <a:off x="5899258" y="3222124"/>
            <a:ext cx="609834"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13" name="1 Título"/>
          <p:cNvSpPr txBox="1">
            <a:spLocks/>
          </p:cNvSpPr>
          <p:nvPr/>
        </p:nvSpPr>
        <p:spPr bwMode="auto">
          <a:xfrm>
            <a:off x="6402174" y="2689430"/>
            <a:ext cx="1001826" cy="43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defPPr>
              <a:defRPr lang="es-CO"/>
            </a:defPPr>
            <a:lvl1pPr algn="ctr">
              <a:defRPr sz="1400" b="1">
                <a:solidFill>
                  <a:schemeClr val="bg1"/>
                </a:solidFill>
                <a:latin typeface="+mj-lt"/>
                <a:cs typeface="MS PGothic" charset="0"/>
              </a:defRPr>
            </a:lvl1pPr>
            <a:lvl2pPr algn="ctr">
              <a:defRPr sz="4400">
                <a:latin typeface="Calibri" pitchFamily="34" charset="0"/>
                <a:cs typeface="MS PGothic" charset="0"/>
              </a:defRPr>
            </a:lvl2pPr>
            <a:lvl3pPr algn="ctr">
              <a:defRPr sz="4400">
                <a:latin typeface="Calibri" pitchFamily="34" charset="0"/>
                <a:cs typeface="MS PGothic" charset="0"/>
              </a:defRPr>
            </a:lvl3pPr>
            <a:lvl4pPr algn="ctr">
              <a:defRPr sz="4400">
                <a:latin typeface="Calibri" pitchFamily="34" charset="0"/>
                <a:cs typeface="MS PGothic" charset="0"/>
              </a:defRPr>
            </a:lvl4pPr>
            <a:lvl5pPr algn="ctr">
              <a:defRPr sz="4400">
                <a:latin typeface="Calibri" pitchFamily="34" charset="0"/>
                <a:cs typeface="MS PGothic" charset="0"/>
              </a:defRPr>
            </a:lvl5pPr>
            <a:lvl6pPr marL="406542" algn="ctr" fontAlgn="base">
              <a:spcBef>
                <a:spcPct val="0"/>
              </a:spcBef>
              <a:spcAft>
                <a:spcPct val="0"/>
              </a:spcAft>
              <a:defRPr sz="3900">
                <a:latin typeface="Calibri" pitchFamily="34" charset="0"/>
              </a:defRPr>
            </a:lvl6pPr>
            <a:lvl7pPr marL="813084" algn="ctr" fontAlgn="base">
              <a:spcBef>
                <a:spcPct val="0"/>
              </a:spcBef>
              <a:spcAft>
                <a:spcPct val="0"/>
              </a:spcAft>
              <a:defRPr sz="3900">
                <a:latin typeface="Calibri" pitchFamily="34" charset="0"/>
              </a:defRPr>
            </a:lvl7pPr>
            <a:lvl8pPr marL="1219627" algn="ctr" fontAlgn="base">
              <a:spcBef>
                <a:spcPct val="0"/>
              </a:spcBef>
              <a:spcAft>
                <a:spcPct val="0"/>
              </a:spcAft>
              <a:defRPr sz="3900">
                <a:latin typeface="Calibri" pitchFamily="34" charset="0"/>
              </a:defRPr>
            </a:lvl8pPr>
            <a:lvl9pPr marL="1626169" algn="ctr" fontAlgn="base">
              <a:spcBef>
                <a:spcPct val="0"/>
              </a:spcBef>
              <a:spcAft>
                <a:spcPct val="0"/>
              </a:spcAft>
              <a:defRPr sz="3900">
                <a:latin typeface="Calibri" pitchFamily="34" charset="0"/>
              </a:defRPr>
            </a:lvl9pPr>
          </a:lstStyle>
          <a:p>
            <a:r>
              <a:rPr lang="es-CO" dirty="0"/>
              <a:t>Reporte Cualitativo</a:t>
            </a:r>
          </a:p>
        </p:txBody>
      </p:sp>
    </p:spTree>
    <p:extLst>
      <p:ext uri="{BB962C8B-B14F-4D97-AF65-F5344CB8AC3E}">
        <p14:creationId xmlns:p14="http://schemas.microsoft.com/office/powerpoint/2010/main" val="252215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457200" y="5861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r>
              <a:rPr lang="es-CO" sz="2800" b="1" dirty="0"/>
              <a:t>Sistema de Información SIGER: PDI 2020</a:t>
            </a:r>
          </a:p>
        </p:txBody>
      </p:sp>
      <p:pic>
        <p:nvPicPr>
          <p:cNvPr id="3" name="Imagen 2"/>
          <p:cNvPicPr>
            <a:picLocks noChangeAspect="1"/>
          </p:cNvPicPr>
          <p:nvPr/>
        </p:nvPicPr>
        <p:blipFill>
          <a:blip r:embed="rId2"/>
          <a:stretch>
            <a:fillRect/>
          </a:stretch>
        </p:blipFill>
        <p:spPr>
          <a:xfrm>
            <a:off x="1835696" y="1201614"/>
            <a:ext cx="5472608" cy="5182028"/>
          </a:xfrm>
          <a:prstGeom prst="rect">
            <a:avLst/>
          </a:prstGeom>
        </p:spPr>
      </p:pic>
      <p:pic>
        <p:nvPicPr>
          <p:cNvPr id="14" name="Imagen 13"/>
          <p:cNvPicPr>
            <a:picLocks noChangeAspect="1"/>
          </p:cNvPicPr>
          <p:nvPr/>
        </p:nvPicPr>
        <p:blipFill>
          <a:blip r:embed="rId3"/>
          <a:stretch>
            <a:fillRect/>
          </a:stretch>
        </p:blipFill>
        <p:spPr>
          <a:xfrm>
            <a:off x="3275856" y="3356992"/>
            <a:ext cx="2478576" cy="845462"/>
          </a:xfrm>
          <a:prstGeom prst="rect">
            <a:avLst/>
          </a:prstGeom>
        </p:spPr>
      </p:pic>
      <p:pic>
        <p:nvPicPr>
          <p:cNvPr id="18" name="Imagen 17"/>
          <p:cNvPicPr>
            <a:picLocks noChangeAspect="1"/>
          </p:cNvPicPr>
          <p:nvPr/>
        </p:nvPicPr>
        <p:blipFill>
          <a:blip r:embed="rId4"/>
          <a:stretch>
            <a:fillRect/>
          </a:stretch>
        </p:blipFill>
        <p:spPr>
          <a:xfrm>
            <a:off x="1981510" y="2420888"/>
            <a:ext cx="5180980" cy="3394081"/>
          </a:xfrm>
          <a:prstGeom prst="rect">
            <a:avLst/>
          </a:prstGeom>
        </p:spPr>
      </p:pic>
    </p:spTree>
    <p:extLst>
      <p:ext uri="{BB962C8B-B14F-4D97-AF65-F5344CB8AC3E}">
        <p14:creationId xmlns:p14="http://schemas.microsoft.com/office/powerpoint/2010/main" val="59858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66020" y="3143092"/>
            <a:ext cx="1512166" cy="2662171"/>
          </a:xfrm>
          <a:prstGeom prst="rect">
            <a:avLst/>
          </a:prstGeom>
          <a:solidFill>
            <a:srgbClr val="DBEE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p:cNvSpPr>
            <a:spLocks noGrp="1"/>
          </p:cNvSpPr>
          <p:nvPr>
            <p:ph type="title"/>
          </p:nvPr>
        </p:nvSpPr>
        <p:spPr/>
        <p:txBody>
          <a:bodyPr/>
          <a:lstStyle/>
          <a:p>
            <a:r>
              <a:rPr lang="es-CO" b="1" dirty="0"/>
              <a:t>ORDEN DEL REPORTE: Nivel de Proyectos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78038383"/>
              </p:ext>
            </p:extLst>
          </p:nvPr>
        </p:nvGraphicFramePr>
        <p:xfrm>
          <a:off x="1187624" y="1421395"/>
          <a:ext cx="7715200" cy="4671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derecha 4"/>
          <p:cNvSpPr/>
          <p:nvPr/>
        </p:nvSpPr>
        <p:spPr>
          <a:xfrm>
            <a:off x="2844264" y="2037321"/>
            <a:ext cx="647616" cy="309948"/>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3" name="Rectángulo 2"/>
          <p:cNvSpPr/>
          <p:nvPr/>
        </p:nvSpPr>
        <p:spPr>
          <a:xfrm>
            <a:off x="971600" y="3357796"/>
            <a:ext cx="8172400" cy="100730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7" name="Rectángulo 6"/>
          <p:cNvSpPr/>
          <p:nvPr/>
        </p:nvSpPr>
        <p:spPr>
          <a:xfrm>
            <a:off x="2699792" y="3143092"/>
            <a:ext cx="1462568" cy="2662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p:cNvSpPr/>
          <p:nvPr/>
        </p:nvSpPr>
        <p:spPr>
          <a:xfrm>
            <a:off x="4283966" y="3143092"/>
            <a:ext cx="1534581" cy="2662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p:cNvSpPr/>
          <p:nvPr/>
        </p:nvSpPr>
        <p:spPr>
          <a:xfrm>
            <a:off x="5940152" y="3143092"/>
            <a:ext cx="1462572" cy="2662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Rectángulo 9"/>
          <p:cNvSpPr/>
          <p:nvPr/>
        </p:nvSpPr>
        <p:spPr>
          <a:xfrm>
            <a:off x="7524328" y="3143092"/>
            <a:ext cx="1500100" cy="2662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Flecha derecha 10"/>
          <p:cNvSpPr/>
          <p:nvPr/>
        </p:nvSpPr>
        <p:spPr>
          <a:xfrm rot="16200000">
            <a:off x="-730302" y="4390324"/>
            <a:ext cx="2375004" cy="309948"/>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12" name="Marcador de contenido 2"/>
          <p:cNvSpPr txBox="1">
            <a:spLocks/>
          </p:cNvSpPr>
          <p:nvPr/>
        </p:nvSpPr>
        <p:spPr bwMode="auto">
          <a:xfrm>
            <a:off x="-60696" y="2169199"/>
            <a:ext cx="1345740" cy="97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b="1" dirty="0"/>
              <a:t>Reporte </a:t>
            </a:r>
            <a:r>
              <a:rPr lang="es-ES" b="1" dirty="0">
                <a:solidFill>
                  <a:schemeClr val="accent6">
                    <a:lumMod val="75000"/>
                  </a:schemeClr>
                </a:solidFill>
              </a:rPr>
              <a:t>de </a:t>
            </a:r>
          </a:p>
          <a:p>
            <a:pPr marL="0" indent="0" algn="ctr">
              <a:buNone/>
            </a:pPr>
            <a:r>
              <a:rPr lang="es-ES" b="1" dirty="0">
                <a:solidFill>
                  <a:schemeClr val="accent6">
                    <a:lumMod val="75000"/>
                  </a:schemeClr>
                </a:solidFill>
              </a:rPr>
              <a:t>Abajo Hacia Arriba</a:t>
            </a:r>
            <a:endParaRPr lang="es-CO" b="1" dirty="0">
              <a:solidFill>
                <a:schemeClr val="accent6">
                  <a:lumMod val="75000"/>
                </a:schemeClr>
              </a:solidFill>
            </a:endParaRPr>
          </a:p>
        </p:txBody>
      </p:sp>
    </p:spTree>
    <p:extLst>
      <p:ext uri="{BB962C8B-B14F-4D97-AF65-F5344CB8AC3E}">
        <p14:creationId xmlns:p14="http://schemas.microsoft.com/office/powerpoint/2010/main" val="97084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animBg="1"/>
      <p:bldP spid="7" grpId="0" animBg="1"/>
      <p:bldP spid="8" grpId="0" animBg="1"/>
      <p:bldP spid="9" grpId="0" animBg="1"/>
      <p:bldP spid="10"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457200" y="5861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ES" sz="2800" b="1" dirty="0"/>
              <a:t>Plantilla estándar Plan de acción Plan Operativo PDI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16" y="1556792"/>
            <a:ext cx="9058284" cy="430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475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457200" y="5861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ES" sz="2800" b="1" dirty="0"/>
              <a:t>Plantilla estándar Plan de acción Plan Operativo PDI</a:t>
            </a:r>
          </a:p>
        </p:txBody>
      </p:sp>
      <p:sp>
        <p:nvSpPr>
          <p:cNvPr id="7" name="Flecha derecha 6"/>
          <p:cNvSpPr/>
          <p:nvPr/>
        </p:nvSpPr>
        <p:spPr>
          <a:xfrm>
            <a:off x="5703854" y="3969060"/>
            <a:ext cx="493837"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9" name="Marcador de contenido 2"/>
          <p:cNvSpPr txBox="1">
            <a:spLocks/>
          </p:cNvSpPr>
          <p:nvPr/>
        </p:nvSpPr>
        <p:spPr bwMode="auto">
          <a:xfrm>
            <a:off x="6372200" y="3218392"/>
            <a:ext cx="2448272" cy="1722922"/>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vert="horz" wrap="square" lIns="91439" tIns="45720" rIns="91439"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dk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16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dk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1600" kern="1200">
                <a:solidFill>
                  <a:schemeClr val="dk1"/>
                </a:solidFill>
                <a:latin typeface="+mn-lt"/>
                <a:ea typeface="+mn-ea"/>
                <a:cs typeface="+mn-cs"/>
              </a:defRPr>
            </a:lvl5pPr>
            <a:lvl6pPr marL="2235982" indent="-203271" algn="l" defTabSz="813084"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lgn="just"/>
            <a:r>
              <a:rPr lang="es-CO" sz="1400" dirty="0"/>
              <a:t>La plantilla estándar facilita el reporte y su revisión</a:t>
            </a:r>
            <a:r>
              <a:rPr lang="es-ES" sz="1400" dirty="0"/>
              <a:t>.</a:t>
            </a:r>
          </a:p>
          <a:p>
            <a:pPr algn="just"/>
            <a:r>
              <a:rPr lang="es-ES" sz="1400" dirty="0"/>
              <a:t>Es importante incluir este archivo de Excel como soporte en los reportes de los Planes Operativos.</a:t>
            </a:r>
          </a:p>
          <a:p>
            <a:pPr algn="just"/>
            <a:endParaRPr lang="es-CO" sz="1400" dirty="0"/>
          </a:p>
        </p:txBody>
      </p:sp>
      <p:sp>
        <p:nvSpPr>
          <p:cNvPr id="11" name="Flecha derecha 10"/>
          <p:cNvSpPr/>
          <p:nvPr/>
        </p:nvSpPr>
        <p:spPr>
          <a:xfrm rot="5400000">
            <a:off x="3973092" y="6068014"/>
            <a:ext cx="411287"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12" name="Marcador de contenido 2"/>
          <p:cNvSpPr txBox="1">
            <a:spLocks/>
          </p:cNvSpPr>
          <p:nvPr/>
        </p:nvSpPr>
        <p:spPr bwMode="auto">
          <a:xfrm>
            <a:off x="2857098" y="6384451"/>
            <a:ext cx="2643274" cy="34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1800" b="1" dirty="0"/>
              <a:t>Avance </a:t>
            </a:r>
            <a:r>
              <a:rPr lang="es-ES" sz="1800" b="1" dirty="0">
                <a:solidFill>
                  <a:schemeClr val="accent6">
                    <a:lumMod val="75000"/>
                  </a:schemeClr>
                </a:solidFill>
              </a:rPr>
              <a:t>cuantitativo</a:t>
            </a:r>
            <a:endParaRPr lang="es-CO" sz="1800" b="1" dirty="0">
              <a:solidFill>
                <a:schemeClr val="accent6">
                  <a:lumMod val="75000"/>
                </a:schemeClr>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5417" y="1646095"/>
            <a:ext cx="514272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9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611560" y="1600200"/>
            <a:ext cx="6039688" cy="4525963"/>
          </a:xfrm>
          <a:prstGeom prst="rect">
            <a:avLst/>
          </a:prstGeom>
        </p:spPr>
      </p:pic>
      <p:sp>
        <p:nvSpPr>
          <p:cNvPr id="6" name="Flecha derecha 5"/>
          <p:cNvSpPr/>
          <p:nvPr/>
        </p:nvSpPr>
        <p:spPr>
          <a:xfrm rot="16200000">
            <a:off x="1872770" y="3752387"/>
            <a:ext cx="570501"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7" name="1 Título"/>
          <p:cNvSpPr txBox="1">
            <a:spLocks/>
          </p:cNvSpPr>
          <p:nvPr/>
        </p:nvSpPr>
        <p:spPr bwMode="auto">
          <a:xfrm>
            <a:off x="1572073" y="4330993"/>
            <a:ext cx="1171893" cy="582329"/>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1400" b="1" dirty="0">
                <a:solidFill>
                  <a:schemeClr val="tx1"/>
                </a:solidFill>
              </a:rPr>
              <a:t>Reporte Cuantitativo</a:t>
            </a:r>
          </a:p>
        </p:txBody>
      </p:sp>
      <p:sp>
        <p:nvSpPr>
          <p:cNvPr id="8" name="Título 1"/>
          <p:cNvSpPr>
            <a:spLocks noGrp="1"/>
          </p:cNvSpPr>
          <p:nvPr>
            <p:ph type="title"/>
          </p:nvPr>
        </p:nvSpPr>
        <p:spPr>
          <a:xfrm>
            <a:off x="457200" y="5861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r>
              <a:rPr lang="es-CO" sz="2800" b="1" dirty="0"/>
              <a:t>Sistema de Información SIGER: Reporte Cuantitativo</a:t>
            </a:r>
            <a:br>
              <a:rPr lang="es-CO" sz="2800" b="1" dirty="0"/>
            </a:br>
            <a:r>
              <a:rPr lang="es-CO" altLang="es-CO" sz="2800" b="1" dirty="0">
                <a:solidFill>
                  <a:schemeClr val="accent6"/>
                </a:solidFill>
              </a:rPr>
              <a:t>FORMA 1: Sistema de Gerencia</a:t>
            </a:r>
          </a:p>
        </p:txBody>
      </p:sp>
      <p:sp>
        <p:nvSpPr>
          <p:cNvPr id="9" name="Marcador de contenido 2"/>
          <p:cNvSpPr txBox="1">
            <a:spLocks/>
          </p:cNvSpPr>
          <p:nvPr/>
        </p:nvSpPr>
        <p:spPr bwMode="auto">
          <a:xfrm>
            <a:off x="6876256" y="3140968"/>
            <a:ext cx="181054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1800" b="1" dirty="0"/>
              <a:t>Cuando el valor cuantitativo es la </a:t>
            </a:r>
            <a:r>
              <a:rPr lang="es-ES" sz="1800" b="1" dirty="0">
                <a:solidFill>
                  <a:schemeClr val="accent6">
                    <a:lumMod val="75000"/>
                  </a:schemeClr>
                </a:solidFill>
              </a:rPr>
              <a:t>Ejecución del mismo Plan Operativo</a:t>
            </a:r>
            <a:endParaRPr lang="es-CO" sz="1800" b="1" dirty="0">
              <a:solidFill>
                <a:schemeClr val="accent6">
                  <a:lumMod val="75000"/>
                </a:schemeClr>
              </a:solidFill>
            </a:endParaRPr>
          </a:p>
        </p:txBody>
      </p:sp>
    </p:spTree>
    <p:extLst>
      <p:ext uri="{BB962C8B-B14F-4D97-AF65-F5344CB8AC3E}">
        <p14:creationId xmlns:p14="http://schemas.microsoft.com/office/powerpoint/2010/main" val="1053867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188566" y="1639341"/>
            <a:ext cx="6487890" cy="4525963"/>
          </a:xfrm>
          <a:prstGeom prst="rect">
            <a:avLst/>
          </a:prstGeom>
        </p:spPr>
      </p:pic>
      <p:sp>
        <p:nvSpPr>
          <p:cNvPr id="5" name="Título 1"/>
          <p:cNvSpPr>
            <a:spLocks noGrp="1"/>
          </p:cNvSpPr>
          <p:nvPr>
            <p:ph type="title"/>
          </p:nvPr>
        </p:nvSpPr>
        <p:spPr>
          <a:xfrm>
            <a:off x="457200" y="5861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r>
              <a:rPr lang="es-CO" sz="2800" b="1" dirty="0"/>
              <a:t>Sistema de Información SIGER: Reporte Cuantitativo</a:t>
            </a:r>
            <a:br>
              <a:rPr lang="es-CO" sz="2800" b="1" dirty="0"/>
            </a:br>
            <a:r>
              <a:rPr lang="es-CO" altLang="es-CO" sz="2800" b="1" dirty="0">
                <a:solidFill>
                  <a:schemeClr val="accent6"/>
                </a:solidFill>
              </a:rPr>
              <a:t>FORMA 2: Sistema de Indicadores</a:t>
            </a:r>
            <a:endParaRPr lang="es-CO" sz="2800" b="1" dirty="0"/>
          </a:p>
        </p:txBody>
      </p:sp>
      <p:sp>
        <p:nvSpPr>
          <p:cNvPr id="6" name="Flecha derecha 5"/>
          <p:cNvSpPr/>
          <p:nvPr/>
        </p:nvSpPr>
        <p:spPr>
          <a:xfrm rot="16200000">
            <a:off x="7605416" y="3393591"/>
            <a:ext cx="570501"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7" name="1 Título"/>
          <p:cNvSpPr txBox="1">
            <a:spLocks/>
          </p:cNvSpPr>
          <p:nvPr/>
        </p:nvSpPr>
        <p:spPr bwMode="auto">
          <a:xfrm>
            <a:off x="7304719" y="3972197"/>
            <a:ext cx="1171893" cy="582329"/>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1400" b="1" dirty="0">
                <a:solidFill>
                  <a:schemeClr val="tx1"/>
                </a:solidFill>
              </a:rPr>
              <a:t>Reporte Cuantitativo</a:t>
            </a:r>
          </a:p>
        </p:txBody>
      </p:sp>
      <p:sp>
        <p:nvSpPr>
          <p:cNvPr id="8" name="Marcador de contenido 2"/>
          <p:cNvSpPr txBox="1">
            <a:spLocks/>
          </p:cNvSpPr>
          <p:nvPr/>
        </p:nvSpPr>
        <p:spPr bwMode="auto">
          <a:xfrm>
            <a:off x="179512" y="3212976"/>
            <a:ext cx="181054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1800" b="1" dirty="0"/>
              <a:t>Cuando el valor cuantitativo</a:t>
            </a:r>
            <a:r>
              <a:rPr lang="es-ES" sz="1800" b="1" dirty="0">
                <a:solidFill>
                  <a:schemeClr val="accent6">
                    <a:lumMod val="75000"/>
                  </a:schemeClr>
                </a:solidFill>
              </a:rPr>
              <a:t> es un Indicador </a:t>
            </a:r>
          </a:p>
          <a:p>
            <a:pPr marL="0" indent="0" algn="ctr">
              <a:buNone/>
            </a:pPr>
            <a:r>
              <a:rPr lang="es-ES" sz="1800" b="1" dirty="0">
                <a:solidFill>
                  <a:schemeClr val="accent6">
                    <a:lumMod val="75000"/>
                  </a:schemeClr>
                </a:solidFill>
              </a:rPr>
              <a:t>Estratégico o Táctico</a:t>
            </a:r>
            <a:endParaRPr lang="es-CO" sz="1800" b="1" dirty="0">
              <a:solidFill>
                <a:schemeClr val="accent6">
                  <a:lumMod val="75000"/>
                </a:schemeClr>
              </a:solidFill>
            </a:endParaRPr>
          </a:p>
        </p:txBody>
      </p:sp>
    </p:spTree>
    <p:extLst>
      <p:ext uri="{BB962C8B-B14F-4D97-AF65-F5344CB8AC3E}">
        <p14:creationId xmlns:p14="http://schemas.microsoft.com/office/powerpoint/2010/main" val="1502264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966472" y="1600200"/>
            <a:ext cx="7211055" cy="4525963"/>
          </a:xfrm>
          <a:prstGeom prst="rect">
            <a:avLst/>
          </a:prstGeom>
        </p:spPr>
      </p:pic>
      <p:sp>
        <p:nvSpPr>
          <p:cNvPr id="6" name="Rectángulo 5"/>
          <p:cNvSpPr/>
          <p:nvPr/>
        </p:nvSpPr>
        <p:spPr>
          <a:xfrm>
            <a:off x="3347864" y="2780928"/>
            <a:ext cx="4752528" cy="216024"/>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CO" dirty="0"/>
          </a:p>
        </p:txBody>
      </p:sp>
      <p:sp>
        <p:nvSpPr>
          <p:cNvPr id="5" name="Título 1"/>
          <p:cNvSpPr>
            <a:spLocks noGrp="1"/>
          </p:cNvSpPr>
          <p:nvPr>
            <p:ph type="title"/>
          </p:nvPr>
        </p:nvSpPr>
        <p:spPr>
          <a:xfrm>
            <a:off x="457200" y="5861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r>
              <a:rPr lang="es-CO" sz="2800" b="1" dirty="0"/>
              <a:t>Sistema de Información SIGER: Detalle del nodo</a:t>
            </a:r>
            <a:br>
              <a:rPr lang="es-CO" sz="2800" b="1" dirty="0"/>
            </a:br>
            <a:r>
              <a:rPr lang="es-CO" sz="2800" b="1" dirty="0">
                <a:solidFill>
                  <a:schemeClr val="accent6"/>
                </a:solidFill>
              </a:rPr>
              <a:t>(Reporte ejecutivo)</a:t>
            </a:r>
            <a:endParaRPr lang="es-CO" sz="2800" b="1" dirty="0"/>
          </a:p>
        </p:txBody>
      </p:sp>
      <p:sp>
        <p:nvSpPr>
          <p:cNvPr id="7" name="Flecha derecha 6"/>
          <p:cNvSpPr/>
          <p:nvPr/>
        </p:nvSpPr>
        <p:spPr>
          <a:xfrm rot="5400000">
            <a:off x="5837700" y="2456895"/>
            <a:ext cx="570501"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8" name="1 Título"/>
          <p:cNvSpPr txBox="1">
            <a:spLocks/>
          </p:cNvSpPr>
          <p:nvPr/>
        </p:nvSpPr>
        <p:spPr bwMode="auto">
          <a:xfrm>
            <a:off x="5560347" y="1700105"/>
            <a:ext cx="1171893" cy="582329"/>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1400" b="1" dirty="0" smtClean="0">
                <a:solidFill>
                  <a:schemeClr val="tx1"/>
                </a:solidFill>
              </a:rPr>
              <a:t>Reporte</a:t>
            </a:r>
            <a:endParaRPr lang="es-CO" sz="1400" b="1" dirty="0">
              <a:solidFill>
                <a:schemeClr val="tx1"/>
              </a:solidFill>
            </a:endParaRPr>
          </a:p>
        </p:txBody>
      </p:sp>
    </p:spTree>
    <p:extLst>
      <p:ext uri="{BB962C8B-B14F-4D97-AF65-F5344CB8AC3E}">
        <p14:creationId xmlns:p14="http://schemas.microsoft.com/office/powerpoint/2010/main" val="1894824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539552" y="1600200"/>
            <a:ext cx="6044641" cy="4525963"/>
          </a:xfrm>
          <a:prstGeom prst="rect">
            <a:avLst/>
          </a:prstGeom>
        </p:spPr>
      </p:pic>
      <p:sp>
        <p:nvSpPr>
          <p:cNvPr id="5" name="Flecha derecha 4"/>
          <p:cNvSpPr/>
          <p:nvPr/>
        </p:nvSpPr>
        <p:spPr>
          <a:xfrm>
            <a:off x="6423934" y="3392996"/>
            <a:ext cx="493837"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6" name="1 Título"/>
          <p:cNvSpPr txBox="1">
            <a:spLocks/>
          </p:cNvSpPr>
          <p:nvPr/>
        </p:nvSpPr>
        <p:spPr bwMode="auto">
          <a:xfrm>
            <a:off x="6876256" y="3284984"/>
            <a:ext cx="1872208" cy="43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1200" b="1" dirty="0">
                <a:solidFill>
                  <a:schemeClr val="tx1"/>
                </a:solidFill>
              </a:rPr>
              <a:t>Resultados obtenidos</a:t>
            </a:r>
          </a:p>
        </p:txBody>
      </p:sp>
      <p:sp>
        <p:nvSpPr>
          <p:cNvPr id="11" name="Flecha derecha 10"/>
          <p:cNvSpPr/>
          <p:nvPr/>
        </p:nvSpPr>
        <p:spPr>
          <a:xfrm>
            <a:off x="6423934" y="5101842"/>
            <a:ext cx="493837"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12" name="1 Título"/>
          <p:cNvSpPr txBox="1">
            <a:spLocks/>
          </p:cNvSpPr>
          <p:nvPr/>
        </p:nvSpPr>
        <p:spPr bwMode="auto">
          <a:xfrm>
            <a:off x="6876256" y="4993830"/>
            <a:ext cx="2016224" cy="43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1200" b="1" dirty="0">
                <a:solidFill>
                  <a:schemeClr val="tx1"/>
                </a:solidFill>
              </a:rPr>
              <a:t>Relación de los soportes</a:t>
            </a:r>
          </a:p>
        </p:txBody>
      </p:sp>
      <p:sp>
        <p:nvSpPr>
          <p:cNvPr id="13" name="Flecha derecha 12"/>
          <p:cNvSpPr/>
          <p:nvPr/>
        </p:nvSpPr>
        <p:spPr>
          <a:xfrm>
            <a:off x="6423934" y="5636508"/>
            <a:ext cx="493837"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14" name="1 Título"/>
          <p:cNvSpPr txBox="1">
            <a:spLocks/>
          </p:cNvSpPr>
          <p:nvPr/>
        </p:nvSpPr>
        <p:spPr bwMode="auto">
          <a:xfrm>
            <a:off x="6876256" y="5528496"/>
            <a:ext cx="1728192" cy="43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1200" b="1" dirty="0">
                <a:solidFill>
                  <a:schemeClr val="tx1"/>
                </a:solidFill>
              </a:rPr>
              <a:t>Justificación de no cumplimiento</a:t>
            </a:r>
          </a:p>
        </p:txBody>
      </p:sp>
      <p:sp>
        <p:nvSpPr>
          <p:cNvPr id="16" name="Título 1"/>
          <p:cNvSpPr>
            <a:spLocks noGrp="1"/>
          </p:cNvSpPr>
          <p:nvPr>
            <p:ph type="title"/>
          </p:nvPr>
        </p:nvSpPr>
        <p:spPr>
          <a:xfrm>
            <a:off x="457200" y="5861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r>
              <a:rPr lang="es-CO" sz="2800" b="1" dirty="0"/>
              <a:t>Sistema de Información SIGER: Reporte Cualitativo</a:t>
            </a:r>
            <a:br>
              <a:rPr lang="es-CO" sz="2800" b="1" dirty="0"/>
            </a:br>
            <a:r>
              <a:rPr lang="es-CO" sz="2800" b="1" dirty="0">
                <a:solidFill>
                  <a:schemeClr val="accent6"/>
                </a:solidFill>
              </a:rPr>
              <a:t>(Resultados obtenidos)</a:t>
            </a:r>
            <a:endParaRPr lang="es-CO" sz="2800" b="1" dirty="0"/>
          </a:p>
        </p:txBody>
      </p:sp>
      <p:sp>
        <p:nvSpPr>
          <p:cNvPr id="17" name="1 Título"/>
          <p:cNvSpPr txBox="1">
            <a:spLocks/>
          </p:cNvSpPr>
          <p:nvPr/>
        </p:nvSpPr>
        <p:spPr bwMode="auto">
          <a:xfrm>
            <a:off x="611560" y="3212976"/>
            <a:ext cx="5832648" cy="2753130"/>
          </a:xfrm>
          <a:prstGeom prst="rect">
            <a:avLst/>
          </a:prstGeom>
          <a:solidFill>
            <a:schemeClr val="bg1"/>
          </a:solidFill>
          <a:ln>
            <a:solidFill>
              <a:schemeClr val="accent1"/>
            </a:solidFill>
          </a:ln>
        </p:spPr>
        <p:txBody>
          <a:bodyPr vert="horz" wrap="square" lIns="91439" tIns="45720" rIns="91439" bIns="45720" numCol="1" anchor="t"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pPr algn="just"/>
            <a:r>
              <a:rPr lang="es-ES" sz="1100" dirty="0">
                <a:solidFill>
                  <a:schemeClr val="tx1"/>
                </a:solidFill>
              </a:rPr>
              <a:t>Se tiene un resultado de 75%, para un cumplimiento de la meta al 100%, este resultado se refleja en:</a:t>
            </a:r>
          </a:p>
          <a:p>
            <a:pPr marL="171450" indent="-171450" algn="just">
              <a:buFont typeface="Arial" panose="020B0604020202020204" pitchFamily="34" charset="0"/>
              <a:buChar char="•"/>
            </a:pPr>
            <a:r>
              <a:rPr lang="es-ES" sz="1100" dirty="0">
                <a:solidFill>
                  <a:schemeClr val="tx1"/>
                </a:solidFill>
              </a:rPr>
              <a:t>Se presentó el informe de resultados Saber Pro al consejo académico y consejo superior, en el académico se tomó la siguiente decisión: Crear una comisión para analizar los resultados de las pruebas Saber Pro, y queda conformada por el ingeniero Reinaldo Marín Betancourth, el estudiante Nicholas Velásquez Escudero y el ingeniero Juan Esteban Tibaquirá Giraldo.</a:t>
            </a:r>
          </a:p>
          <a:p>
            <a:pPr marL="171450" indent="-171450" algn="just">
              <a:buFont typeface="Arial" panose="020B0604020202020204" pitchFamily="34" charset="0"/>
              <a:buChar char="•"/>
            </a:pPr>
            <a:r>
              <a:rPr lang="es-ES" sz="1100" dirty="0">
                <a:solidFill>
                  <a:schemeClr val="tx1"/>
                </a:solidFill>
              </a:rPr>
              <a:t>Se cuenta con la presentación de la información de Green Metric al Señor Rector, en el cual se tomó la decisión de realizar ajustes en indicadores de investigaciones, se realizaron los ajustes y se cargó a la plataforma. Resultado de lo anterior, la UTP ocupó a nivel mundial el puesto 137 entre 780 instituciones que se presentaron, destacando que ha sido la mejor posición ocupada en todos los años de participación de la institución en la medición. Frente al contexto nacional, se presentaron 43 universidades donde ocupamos el 6° puesto, y el 2° lugar entre las Universidades Públicas, después de la Universidad Nacional de Colombia.</a:t>
            </a:r>
            <a:endParaRPr lang="es-CO" sz="1100" dirty="0">
              <a:solidFill>
                <a:schemeClr val="tx1"/>
              </a:solidFill>
            </a:endParaRPr>
          </a:p>
        </p:txBody>
      </p:sp>
      <p:sp>
        <p:nvSpPr>
          <p:cNvPr id="18" name="1 Título"/>
          <p:cNvSpPr txBox="1">
            <a:spLocks/>
          </p:cNvSpPr>
          <p:nvPr/>
        </p:nvSpPr>
        <p:spPr bwMode="auto">
          <a:xfrm>
            <a:off x="611560" y="5556396"/>
            <a:ext cx="5760640" cy="40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pPr algn="just"/>
            <a:endParaRPr lang="es-CO" sz="1100" dirty="0">
              <a:solidFill>
                <a:schemeClr val="tx1"/>
              </a:solidFill>
            </a:endParaRPr>
          </a:p>
        </p:txBody>
      </p:sp>
      <p:sp>
        <p:nvSpPr>
          <p:cNvPr id="3" name="Rectángulo 2"/>
          <p:cNvSpPr/>
          <p:nvPr/>
        </p:nvSpPr>
        <p:spPr>
          <a:xfrm>
            <a:off x="2123728" y="1844824"/>
            <a:ext cx="36004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derecha 18"/>
          <p:cNvSpPr/>
          <p:nvPr/>
        </p:nvSpPr>
        <p:spPr>
          <a:xfrm>
            <a:off x="6418956" y="4035520"/>
            <a:ext cx="493837"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20" name="1 Título"/>
          <p:cNvSpPr txBox="1">
            <a:spLocks/>
          </p:cNvSpPr>
          <p:nvPr/>
        </p:nvSpPr>
        <p:spPr bwMode="auto">
          <a:xfrm>
            <a:off x="6871278" y="3927508"/>
            <a:ext cx="2016224" cy="43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1200" b="1" dirty="0">
                <a:solidFill>
                  <a:schemeClr val="tx1"/>
                </a:solidFill>
              </a:rPr>
              <a:t>Demandas de gestión</a:t>
            </a:r>
          </a:p>
        </p:txBody>
      </p:sp>
      <p:sp>
        <p:nvSpPr>
          <p:cNvPr id="21" name="Flecha derecha 20"/>
          <p:cNvSpPr/>
          <p:nvPr/>
        </p:nvSpPr>
        <p:spPr>
          <a:xfrm>
            <a:off x="6414901" y="4607445"/>
            <a:ext cx="493837"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22" name="1 Título"/>
          <p:cNvSpPr txBox="1">
            <a:spLocks/>
          </p:cNvSpPr>
          <p:nvPr/>
        </p:nvSpPr>
        <p:spPr bwMode="auto">
          <a:xfrm>
            <a:off x="6867223" y="4499433"/>
            <a:ext cx="2016224" cy="43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1200" b="1" dirty="0">
                <a:solidFill>
                  <a:schemeClr val="tx1"/>
                </a:solidFill>
              </a:rPr>
              <a:t>Oportunidades de mejora y seguimiento a existentes</a:t>
            </a:r>
          </a:p>
        </p:txBody>
      </p:sp>
      <p:sp>
        <p:nvSpPr>
          <p:cNvPr id="15" name="Marcador de contenido 2"/>
          <p:cNvSpPr txBox="1">
            <a:spLocks/>
          </p:cNvSpPr>
          <p:nvPr/>
        </p:nvSpPr>
        <p:spPr bwMode="auto">
          <a:xfrm>
            <a:off x="5796136" y="3955276"/>
            <a:ext cx="3240360" cy="2736304"/>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vert="horz" wrap="square" lIns="91439" tIns="45720" rIns="91439"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dk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16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dk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1600" kern="1200">
                <a:solidFill>
                  <a:schemeClr val="dk1"/>
                </a:solidFill>
                <a:latin typeface="+mn-lt"/>
                <a:ea typeface="+mn-ea"/>
                <a:cs typeface="+mn-cs"/>
              </a:defRPr>
            </a:lvl5pPr>
            <a:lvl6pPr marL="2235982" indent="-203271" algn="l" defTabSz="813084" rtl="0" eaLnBrk="1" latinLnBrk="0" hangingPunct="1">
              <a:spcBef>
                <a:spcPct val="20000"/>
              </a:spcBef>
              <a:buFont typeface="Arial" pitchFamily="34" charset="0"/>
              <a:buChar char="•"/>
              <a:defRPr sz="1800" kern="1200">
                <a:solidFill>
                  <a:schemeClr val="dk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dk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dk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dk1"/>
                </a:solidFill>
                <a:latin typeface="+mn-lt"/>
                <a:ea typeface="+mn-ea"/>
                <a:cs typeface="+mn-cs"/>
              </a:defRPr>
            </a:lvl9pPr>
          </a:lstStyle>
          <a:p>
            <a:pPr algn="just"/>
            <a:r>
              <a:rPr lang="es-CO" sz="1400" dirty="0"/>
              <a:t>No ser extremadamente concreto y extremadamente extenso.</a:t>
            </a:r>
          </a:p>
          <a:p>
            <a:pPr algn="just"/>
            <a:r>
              <a:rPr lang="es-ES" sz="1400" dirty="0"/>
              <a:t>Dar cuenta de los principales resultados, no limitarse a escribir "el proyecto corre satisfactoriamente" o el avance es del xx. </a:t>
            </a:r>
          </a:p>
          <a:p>
            <a:pPr algn="just"/>
            <a:r>
              <a:rPr lang="es-ES" sz="1400" dirty="0"/>
              <a:t>Es importante describir como si le estuviera contando los resultados a un tercero. Esto evita que se tenga que solicitar información adicional evitando reprocesos.</a:t>
            </a:r>
            <a:endParaRPr lang="es-CO" sz="1400" dirty="0"/>
          </a:p>
        </p:txBody>
      </p:sp>
    </p:spTree>
    <p:extLst>
      <p:ext uri="{BB962C8B-B14F-4D97-AF65-F5344CB8AC3E}">
        <p14:creationId xmlns:p14="http://schemas.microsoft.com/office/powerpoint/2010/main" val="212732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animBg="1"/>
      <p:bldP spid="12" grpId="0"/>
      <p:bldP spid="13" grpId="0" animBg="1"/>
      <p:bldP spid="14" grpId="0"/>
      <p:bldP spid="17" grpId="0" animBg="1"/>
      <p:bldP spid="17" grpId="1" animBg="1"/>
      <p:bldP spid="19" grpId="0" animBg="1"/>
      <p:bldP spid="20" grpId="0"/>
      <p:bldP spid="21" grpId="0" animBg="1"/>
      <p:bldP spid="22" grpId="0"/>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1 Título"/>
          <p:cNvSpPr>
            <a:spLocks noGrp="1"/>
          </p:cNvSpPr>
          <p:nvPr>
            <p:ph type="ctrTitle"/>
          </p:nvPr>
        </p:nvSpPr>
        <p:spPr>
          <a:xfrm>
            <a:off x="467544" y="547108"/>
            <a:ext cx="8208912" cy="1982788"/>
          </a:xfrm>
        </p:spPr>
        <p:txBody>
          <a:bodyPr/>
          <a:lstStyle/>
          <a:p>
            <a:pPr eaLnBrk="1" hangingPunct="1"/>
            <a:r>
              <a:rPr lang="es-ES_tradnl" altLang="es-CO" sz="2800" b="1" dirty="0">
                <a:solidFill>
                  <a:srgbClr val="003E69"/>
                </a:solidFill>
              </a:rPr>
              <a:t>SISTEMA DE GERENCIA PDI  2020-2028</a:t>
            </a:r>
            <a:br>
              <a:rPr lang="es-ES_tradnl" altLang="es-CO" sz="2800" b="1" dirty="0">
                <a:solidFill>
                  <a:srgbClr val="003E69"/>
                </a:solidFill>
              </a:rPr>
            </a:br>
            <a:r>
              <a:rPr lang="es-ES_tradnl" altLang="es-CO" sz="2800" b="1" dirty="0">
                <a:solidFill>
                  <a:srgbClr val="003E69"/>
                </a:solidFill>
              </a:rPr>
              <a:t>AQUÍ CONSTRUIMOS FUTURO</a:t>
            </a:r>
            <a:br>
              <a:rPr lang="es-ES_tradnl" altLang="es-CO" sz="2800" b="1" dirty="0">
                <a:solidFill>
                  <a:srgbClr val="003E69"/>
                </a:solidFill>
              </a:rPr>
            </a:br>
            <a:r>
              <a:rPr lang="es-ES_tradnl" altLang="es-CO" sz="2800" b="1" dirty="0">
                <a:solidFill>
                  <a:srgbClr val="003E69"/>
                </a:solidFill>
              </a:rPr>
              <a:t/>
            </a:r>
            <a:br>
              <a:rPr lang="es-ES_tradnl" altLang="es-CO" sz="2800" b="1" dirty="0">
                <a:solidFill>
                  <a:srgbClr val="003E69"/>
                </a:solidFill>
              </a:rPr>
            </a:br>
            <a:r>
              <a:rPr lang="es-ES_tradnl" altLang="es-CO" sz="2800" b="1" dirty="0">
                <a:solidFill>
                  <a:srgbClr val="003E69"/>
                </a:solidFill>
              </a:rPr>
              <a:t>REPORTE EN EL SISTEMA DE INFORMACIÓN</a:t>
            </a:r>
            <a:br>
              <a:rPr lang="es-ES_tradnl" altLang="es-CO" sz="2800" b="1" dirty="0">
                <a:solidFill>
                  <a:srgbClr val="003E69"/>
                </a:solidFill>
              </a:rPr>
            </a:br>
            <a:r>
              <a:rPr lang="es-ES_tradnl" altLang="es-CO" sz="2800" b="1" dirty="0">
                <a:solidFill>
                  <a:srgbClr val="003E69"/>
                </a:solidFill>
              </a:rPr>
              <a:t>SIGER</a:t>
            </a:r>
          </a:p>
        </p:txBody>
      </p:sp>
      <p:sp>
        <p:nvSpPr>
          <p:cNvPr id="14339" name="2 Subtítulo"/>
          <p:cNvSpPr>
            <a:spLocks noGrp="1"/>
          </p:cNvSpPr>
          <p:nvPr>
            <p:ph type="subTitle" idx="1"/>
          </p:nvPr>
        </p:nvSpPr>
        <p:spPr>
          <a:xfrm>
            <a:off x="1691680" y="4909237"/>
            <a:ext cx="5911751" cy="777875"/>
          </a:xfrm>
        </p:spPr>
        <p:txBody>
          <a:bodyPr anchor="b"/>
          <a:lstStyle/>
          <a:p>
            <a:pPr eaLnBrk="1" hangingPunct="1"/>
            <a:r>
              <a:rPr lang="es-ES_tradnl" altLang="es-CO" sz="2800" b="1" dirty="0">
                <a:solidFill>
                  <a:schemeClr val="tx1"/>
                </a:solidFill>
              </a:rPr>
              <a:t>Oficina de Planeación</a:t>
            </a:r>
          </a:p>
        </p:txBody>
      </p:sp>
      <p:sp>
        <p:nvSpPr>
          <p:cNvPr id="14340" name="2 Subtítulo"/>
          <p:cNvSpPr>
            <a:spLocks/>
          </p:cNvSpPr>
          <p:nvPr/>
        </p:nvSpPr>
        <p:spPr bwMode="auto">
          <a:xfrm>
            <a:off x="1244600" y="5610225"/>
            <a:ext cx="4840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rIns="91439"/>
          <a:lstStyle>
            <a:lvl1pPr>
              <a:defRPr sz="2100">
                <a:solidFill>
                  <a:schemeClr val="tx1"/>
                </a:solidFill>
                <a:latin typeface="Arial" pitchFamily="34" charset="0"/>
                <a:ea typeface="MS PGothic" pitchFamily="34" charset="-128"/>
              </a:defRPr>
            </a:lvl1pPr>
            <a:lvl2pPr marL="742950" indent="-285750">
              <a:defRPr sz="2100">
                <a:solidFill>
                  <a:schemeClr val="tx1"/>
                </a:solidFill>
                <a:latin typeface="Arial" pitchFamily="34" charset="0"/>
                <a:ea typeface="MS PGothic" pitchFamily="34" charset="-128"/>
              </a:defRPr>
            </a:lvl2pPr>
            <a:lvl3pPr marL="1143000" indent="-228600">
              <a:defRPr sz="2100">
                <a:solidFill>
                  <a:schemeClr val="tx1"/>
                </a:solidFill>
                <a:latin typeface="Arial" pitchFamily="34" charset="0"/>
                <a:ea typeface="MS PGothic" pitchFamily="34" charset="-128"/>
              </a:defRPr>
            </a:lvl3pPr>
            <a:lvl4pPr marL="1600200" indent="-228600">
              <a:defRPr sz="2100">
                <a:solidFill>
                  <a:schemeClr val="tx1"/>
                </a:solidFill>
                <a:latin typeface="Arial" pitchFamily="34" charset="0"/>
                <a:ea typeface="MS PGothic" pitchFamily="34" charset="-128"/>
              </a:defRPr>
            </a:lvl4pPr>
            <a:lvl5pPr marL="2057400" indent="-228600">
              <a:defRPr sz="21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1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1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1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100">
                <a:solidFill>
                  <a:schemeClr val="tx1"/>
                </a:solidFill>
                <a:latin typeface="Arial" pitchFamily="34" charset="0"/>
                <a:ea typeface="MS PGothic" pitchFamily="34" charset="-128"/>
              </a:defRPr>
            </a:lvl9pPr>
          </a:lstStyle>
          <a:p>
            <a:pPr algn="ctr" eaLnBrk="1" hangingPunct="1">
              <a:spcBef>
                <a:spcPct val="20000"/>
              </a:spcBef>
            </a:pPr>
            <a:endParaRPr lang="es-ES_tradnl" altLang="es-CO" sz="1600" dirty="0">
              <a:solidFill>
                <a:srgbClr val="898989"/>
              </a:solidFill>
              <a:latin typeface="Calibri" pitchFamily="34" charset="0"/>
            </a:endParaRPr>
          </a:p>
        </p:txBody>
      </p:sp>
      <p:sp>
        <p:nvSpPr>
          <p:cNvPr id="14341" name="2 Subtítulo"/>
          <p:cNvSpPr>
            <a:spLocks/>
          </p:cNvSpPr>
          <p:nvPr/>
        </p:nvSpPr>
        <p:spPr bwMode="auto">
          <a:xfrm>
            <a:off x="2051720" y="6079910"/>
            <a:ext cx="4840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rIns="91439"/>
          <a:lstStyle>
            <a:lvl1pPr>
              <a:defRPr sz="2100">
                <a:solidFill>
                  <a:schemeClr val="tx1"/>
                </a:solidFill>
                <a:latin typeface="Arial" pitchFamily="34" charset="0"/>
                <a:ea typeface="MS PGothic" pitchFamily="34" charset="-128"/>
              </a:defRPr>
            </a:lvl1pPr>
            <a:lvl2pPr marL="742950" indent="-285750">
              <a:defRPr sz="2100">
                <a:solidFill>
                  <a:schemeClr val="tx1"/>
                </a:solidFill>
                <a:latin typeface="Arial" pitchFamily="34" charset="0"/>
                <a:ea typeface="MS PGothic" pitchFamily="34" charset="-128"/>
              </a:defRPr>
            </a:lvl2pPr>
            <a:lvl3pPr marL="1143000" indent="-228600">
              <a:defRPr sz="2100">
                <a:solidFill>
                  <a:schemeClr val="tx1"/>
                </a:solidFill>
                <a:latin typeface="Arial" pitchFamily="34" charset="0"/>
                <a:ea typeface="MS PGothic" pitchFamily="34" charset="-128"/>
              </a:defRPr>
            </a:lvl3pPr>
            <a:lvl4pPr marL="1600200" indent="-228600">
              <a:defRPr sz="2100">
                <a:solidFill>
                  <a:schemeClr val="tx1"/>
                </a:solidFill>
                <a:latin typeface="Arial" pitchFamily="34" charset="0"/>
                <a:ea typeface="MS PGothic" pitchFamily="34" charset="-128"/>
              </a:defRPr>
            </a:lvl4pPr>
            <a:lvl5pPr marL="2057400" indent="-228600">
              <a:defRPr sz="21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1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1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1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100">
                <a:solidFill>
                  <a:schemeClr val="tx1"/>
                </a:solidFill>
                <a:latin typeface="Arial" pitchFamily="34" charset="0"/>
                <a:ea typeface="MS PGothic" pitchFamily="34" charset="-128"/>
              </a:defRPr>
            </a:lvl9pPr>
          </a:lstStyle>
          <a:p>
            <a:pPr algn="ctr" eaLnBrk="1" hangingPunct="1">
              <a:spcBef>
                <a:spcPct val="20000"/>
              </a:spcBef>
            </a:pPr>
            <a:r>
              <a:rPr lang="es-ES_tradnl" altLang="es-CO" sz="2000" dirty="0">
                <a:latin typeface="Calibri" pitchFamily="34" charset="0"/>
              </a:rPr>
              <a:t>Pereira, 20 de Febrero de 2020</a:t>
            </a:r>
          </a:p>
        </p:txBody>
      </p:sp>
      <p:pic>
        <p:nvPicPr>
          <p:cNvPr id="7" name="Marcador de contenido 3">
            <a:extLst>
              <a:ext uri="{FF2B5EF4-FFF2-40B4-BE49-F238E27FC236}">
                <a16:creationId xmlns:a16="http://schemas.microsoft.com/office/drawing/2014/main" xmlns="" id="{58B02059-DA24-4B57-AF28-E3FA586D39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400246" y="2683385"/>
            <a:ext cx="2143235" cy="208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539552" y="1628800"/>
            <a:ext cx="5965025" cy="4525963"/>
          </a:xfrm>
          <a:prstGeom prst="rect">
            <a:avLst/>
          </a:prstGeom>
        </p:spPr>
      </p:pic>
      <p:sp>
        <p:nvSpPr>
          <p:cNvPr id="6" name="Título 1"/>
          <p:cNvSpPr>
            <a:spLocks noGrp="1"/>
          </p:cNvSpPr>
          <p:nvPr>
            <p:ph type="title"/>
          </p:nvPr>
        </p:nvSpPr>
        <p:spPr>
          <a:xfrm>
            <a:off x="457200" y="5861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r>
              <a:rPr lang="es-CO" sz="2800" b="1" dirty="0"/>
              <a:t>Sistema de Información SIGER: Archivos del reporte</a:t>
            </a:r>
            <a:br>
              <a:rPr lang="es-CO" sz="2800" b="1" dirty="0"/>
            </a:br>
            <a:r>
              <a:rPr lang="es-CO" sz="2800" b="1" dirty="0">
                <a:solidFill>
                  <a:schemeClr val="accent6"/>
                </a:solidFill>
              </a:rPr>
              <a:t>(Adjuntar archivo)</a:t>
            </a:r>
            <a:endParaRPr lang="es-CO" sz="2800" b="1" dirty="0"/>
          </a:p>
        </p:txBody>
      </p:sp>
      <p:sp>
        <p:nvSpPr>
          <p:cNvPr id="7" name="Marcador de contenido 2"/>
          <p:cNvSpPr txBox="1">
            <a:spLocks/>
          </p:cNvSpPr>
          <p:nvPr/>
        </p:nvSpPr>
        <p:spPr bwMode="auto">
          <a:xfrm>
            <a:off x="6865912" y="3356992"/>
            <a:ext cx="188255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1800" b="1" dirty="0"/>
              <a:t>El tamaño de los archivos debe ser</a:t>
            </a:r>
          </a:p>
          <a:p>
            <a:pPr marL="0" indent="0" algn="ctr">
              <a:buNone/>
            </a:pPr>
            <a:r>
              <a:rPr lang="es-ES" sz="1800" b="1" dirty="0"/>
              <a:t>Máximo</a:t>
            </a:r>
          </a:p>
          <a:p>
            <a:pPr marL="0" indent="0" algn="ctr">
              <a:buNone/>
            </a:pPr>
            <a:r>
              <a:rPr lang="es-ES" sz="1800" b="1" dirty="0">
                <a:solidFill>
                  <a:schemeClr val="accent6">
                    <a:lumMod val="75000"/>
                  </a:schemeClr>
                </a:solidFill>
              </a:rPr>
              <a:t>15 Megas</a:t>
            </a:r>
            <a:endParaRPr lang="es-CO" sz="1800" b="1" dirty="0">
              <a:solidFill>
                <a:schemeClr val="accent6">
                  <a:lumMod val="75000"/>
                </a:schemeClr>
              </a:solidFill>
            </a:endParaRPr>
          </a:p>
        </p:txBody>
      </p:sp>
      <p:sp>
        <p:nvSpPr>
          <p:cNvPr id="8" name="Marcador de contenido 2"/>
          <p:cNvSpPr txBox="1">
            <a:spLocks/>
          </p:cNvSpPr>
          <p:nvPr/>
        </p:nvSpPr>
        <p:spPr bwMode="auto">
          <a:xfrm>
            <a:off x="6732240" y="4869160"/>
            <a:ext cx="2016224" cy="1224136"/>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39" tIns="45720" rIns="91439"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s-ES" sz="1800" b="1" dirty="0"/>
              <a:t>En lo posible </a:t>
            </a:r>
            <a:r>
              <a:rPr lang="es-ES" sz="1800" b="1" dirty="0">
                <a:solidFill>
                  <a:schemeClr val="accent6">
                    <a:lumMod val="75000"/>
                  </a:schemeClr>
                </a:solidFill>
              </a:rPr>
              <a:t>incluir las 2 mejores imágenes </a:t>
            </a:r>
            <a:r>
              <a:rPr lang="es-ES" sz="1800" b="1" dirty="0"/>
              <a:t>para los informes</a:t>
            </a:r>
            <a:endParaRPr lang="es-CO" sz="1800" b="1" dirty="0">
              <a:solidFill>
                <a:schemeClr val="accent6">
                  <a:lumMod val="75000"/>
                </a:schemeClr>
              </a:solidFill>
            </a:endParaRPr>
          </a:p>
        </p:txBody>
      </p:sp>
      <p:pic>
        <p:nvPicPr>
          <p:cNvPr id="3" name="Imagen 2"/>
          <p:cNvPicPr>
            <a:picLocks noChangeAspect="1"/>
          </p:cNvPicPr>
          <p:nvPr/>
        </p:nvPicPr>
        <p:blipFill>
          <a:blip r:embed="rId3"/>
          <a:stretch>
            <a:fillRect/>
          </a:stretch>
        </p:blipFill>
        <p:spPr>
          <a:xfrm>
            <a:off x="6865912" y="2352433"/>
            <a:ext cx="975696" cy="716527"/>
          </a:xfrm>
          <a:prstGeom prst="rect">
            <a:avLst/>
          </a:prstGeom>
        </p:spPr>
      </p:pic>
      <p:pic>
        <p:nvPicPr>
          <p:cNvPr id="9" name="Imagen 8"/>
          <p:cNvPicPr>
            <a:picLocks noChangeAspect="1"/>
          </p:cNvPicPr>
          <p:nvPr/>
        </p:nvPicPr>
        <p:blipFill>
          <a:blip r:embed="rId4"/>
          <a:stretch>
            <a:fillRect/>
          </a:stretch>
        </p:blipFill>
        <p:spPr>
          <a:xfrm>
            <a:off x="7807188" y="2352433"/>
            <a:ext cx="801278" cy="716527"/>
          </a:xfrm>
          <a:prstGeom prst="rect">
            <a:avLst/>
          </a:prstGeom>
        </p:spPr>
      </p:pic>
      <p:pic>
        <p:nvPicPr>
          <p:cNvPr id="10" name="Imagen 9"/>
          <p:cNvPicPr>
            <a:picLocks noChangeAspect="1"/>
          </p:cNvPicPr>
          <p:nvPr/>
        </p:nvPicPr>
        <p:blipFill>
          <a:blip r:embed="rId5"/>
          <a:stretch>
            <a:fillRect/>
          </a:stretch>
        </p:blipFill>
        <p:spPr>
          <a:xfrm>
            <a:off x="7524328" y="1538812"/>
            <a:ext cx="576063" cy="713678"/>
          </a:xfrm>
          <a:prstGeom prst="rect">
            <a:avLst/>
          </a:prstGeom>
        </p:spPr>
      </p:pic>
    </p:spTree>
    <p:extLst>
      <p:ext uri="{BB962C8B-B14F-4D97-AF65-F5344CB8AC3E}">
        <p14:creationId xmlns:p14="http://schemas.microsoft.com/office/powerpoint/2010/main" val="2481737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980728"/>
          </a:xfrm>
        </p:spPr>
        <p:txBody>
          <a:bodyPr/>
          <a:lstStyle/>
          <a:p>
            <a:r>
              <a:rPr lang="es-CO" b="1" dirty="0"/>
              <a:t>EJEMPLO REPORTE: Nivel de Estratégico (Programas)</a:t>
            </a:r>
            <a:br>
              <a:rPr lang="es-CO" b="1" dirty="0"/>
            </a:br>
            <a:r>
              <a:rPr lang="es-CO" b="1" dirty="0">
                <a:solidFill>
                  <a:schemeClr val="accent6"/>
                </a:solidFill>
              </a:rPr>
              <a:t>(Reporte cuatrimestral)</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04962363"/>
              </p:ext>
            </p:extLst>
          </p:nvPr>
        </p:nvGraphicFramePr>
        <p:xfrm>
          <a:off x="457200" y="1417638"/>
          <a:ext cx="303468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derecha 4"/>
          <p:cNvSpPr/>
          <p:nvPr/>
        </p:nvSpPr>
        <p:spPr>
          <a:xfrm rot="18403972">
            <a:off x="3714368" y="3848760"/>
            <a:ext cx="400744" cy="310195"/>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pic>
        <p:nvPicPr>
          <p:cNvPr id="13" name="Imagen 12"/>
          <p:cNvPicPr>
            <a:picLocks noChangeAspect="1"/>
          </p:cNvPicPr>
          <p:nvPr/>
        </p:nvPicPr>
        <p:blipFill>
          <a:blip r:embed="rId7"/>
          <a:stretch>
            <a:fillRect/>
          </a:stretch>
        </p:blipFill>
        <p:spPr>
          <a:xfrm>
            <a:off x="4108648" y="1980341"/>
            <a:ext cx="4793248" cy="2203675"/>
          </a:xfrm>
          <a:prstGeom prst="rect">
            <a:avLst/>
          </a:prstGeom>
        </p:spPr>
      </p:pic>
      <p:sp>
        <p:nvSpPr>
          <p:cNvPr id="12" name="Rectángulo 11"/>
          <p:cNvSpPr/>
          <p:nvPr/>
        </p:nvSpPr>
        <p:spPr>
          <a:xfrm>
            <a:off x="8006496" y="2611930"/>
            <a:ext cx="792088" cy="100811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15" name="Título 1"/>
          <p:cNvSpPr txBox="1">
            <a:spLocks/>
          </p:cNvSpPr>
          <p:nvPr/>
        </p:nvSpPr>
        <p:spPr bwMode="auto">
          <a:xfrm>
            <a:off x="8469848" y="2518555"/>
            <a:ext cx="432048" cy="49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ES" b="1" dirty="0">
                <a:solidFill>
                  <a:srgbClr val="FF0000"/>
                </a:solidFill>
              </a:rPr>
              <a:t>2</a:t>
            </a:r>
          </a:p>
        </p:txBody>
      </p:sp>
      <p:sp>
        <p:nvSpPr>
          <p:cNvPr id="16" name="Título 1"/>
          <p:cNvSpPr txBox="1">
            <a:spLocks/>
          </p:cNvSpPr>
          <p:nvPr/>
        </p:nvSpPr>
        <p:spPr bwMode="auto">
          <a:xfrm>
            <a:off x="5949568" y="3798168"/>
            <a:ext cx="432048" cy="49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ES" b="1" dirty="0">
                <a:solidFill>
                  <a:srgbClr val="FF0000"/>
                </a:solidFill>
              </a:rPr>
              <a:t>3</a:t>
            </a:r>
          </a:p>
        </p:txBody>
      </p:sp>
      <p:sp>
        <p:nvSpPr>
          <p:cNvPr id="17" name="Rectángulo 16"/>
          <p:cNvSpPr/>
          <p:nvPr/>
        </p:nvSpPr>
        <p:spPr>
          <a:xfrm>
            <a:off x="323528" y="2708920"/>
            <a:ext cx="3312368" cy="331236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19" name="Flecha derecha 18"/>
          <p:cNvSpPr/>
          <p:nvPr/>
        </p:nvSpPr>
        <p:spPr>
          <a:xfrm rot="1800000">
            <a:off x="3691217" y="3480186"/>
            <a:ext cx="400744" cy="310195"/>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14" name="Título 1"/>
          <p:cNvSpPr txBox="1">
            <a:spLocks/>
          </p:cNvSpPr>
          <p:nvPr/>
        </p:nvSpPr>
        <p:spPr bwMode="auto">
          <a:xfrm>
            <a:off x="5013464" y="1735744"/>
            <a:ext cx="432048" cy="49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ES" b="1" dirty="0">
                <a:solidFill>
                  <a:srgbClr val="FF0000"/>
                </a:solidFill>
              </a:rPr>
              <a:t>1</a:t>
            </a:r>
          </a:p>
        </p:txBody>
      </p:sp>
      <p:grpSp>
        <p:nvGrpSpPr>
          <p:cNvPr id="3" name="Grupo 2"/>
          <p:cNvGrpSpPr/>
          <p:nvPr/>
        </p:nvGrpSpPr>
        <p:grpSpPr>
          <a:xfrm>
            <a:off x="4139952" y="1988840"/>
            <a:ext cx="4797798" cy="3589284"/>
            <a:chOff x="4106930" y="3152084"/>
            <a:chExt cx="4797798" cy="3589284"/>
          </a:xfrm>
        </p:grpSpPr>
        <p:pic>
          <p:nvPicPr>
            <p:cNvPr id="23" name="Imagen 22"/>
            <p:cNvPicPr>
              <a:picLocks noChangeAspect="1"/>
            </p:cNvPicPr>
            <p:nvPr/>
          </p:nvPicPr>
          <p:blipFill>
            <a:blip r:embed="rId8"/>
            <a:stretch>
              <a:fillRect/>
            </a:stretch>
          </p:blipFill>
          <p:spPr>
            <a:xfrm>
              <a:off x="4106930" y="3152084"/>
              <a:ext cx="4797798" cy="3589284"/>
            </a:xfrm>
            <a:prstGeom prst="rect">
              <a:avLst/>
            </a:prstGeom>
          </p:spPr>
        </p:pic>
        <p:sp>
          <p:nvSpPr>
            <p:cNvPr id="24" name="1 Título"/>
            <p:cNvSpPr txBox="1">
              <a:spLocks/>
            </p:cNvSpPr>
            <p:nvPr/>
          </p:nvSpPr>
          <p:spPr bwMode="auto">
            <a:xfrm>
              <a:off x="4125217" y="4448229"/>
              <a:ext cx="467164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pPr algn="just"/>
              <a:r>
                <a:rPr lang="es-ES" sz="900" dirty="0">
                  <a:solidFill>
                    <a:schemeClr val="tx1"/>
                  </a:solidFill>
                </a:rPr>
                <a:t>Se tiene un resultado de 75%, para un cumplimiento de la meta al 100%, este resultado se refleja en:</a:t>
              </a:r>
            </a:p>
            <a:p>
              <a:pPr marL="171450" indent="-171450" algn="just">
                <a:buFont typeface="Arial" panose="020B0604020202020204" pitchFamily="34" charset="0"/>
                <a:buChar char="•"/>
              </a:pPr>
              <a:r>
                <a:rPr lang="es-ES" sz="900" dirty="0">
                  <a:solidFill>
                    <a:schemeClr val="tx1"/>
                  </a:solidFill>
                </a:rPr>
                <a:t>Se presentó el informe de resultados Saber Pro al consejo académico y consejo superior, en </a:t>
              </a:r>
              <a:endParaRPr lang="es-CO" sz="900" dirty="0">
                <a:solidFill>
                  <a:schemeClr val="tx1"/>
                </a:solidFill>
              </a:endParaRPr>
            </a:p>
          </p:txBody>
        </p:sp>
        <p:sp>
          <p:nvSpPr>
            <p:cNvPr id="25" name="1 Título"/>
            <p:cNvSpPr txBox="1">
              <a:spLocks/>
            </p:cNvSpPr>
            <p:nvPr/>
          </p:nvSpPr>
          <p:spPr bwMode="auto">
            <a:xfrm>
              <a:off x="4125216" y="5924394"/>
              <a:ext cx="4671649" cy="28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pPr algn="just"/>
              <a:r>
                <a:rPr lang="es-ES" sz="900" dirty="0">
                  <a:solidFill>
                    <a:schemeClr val="tx1"/>
                  </a:solidFill>
                </a:rPr>
                <a:t>GSV0102 - Informe presentados ante instancias de decisión – ABRIL.xls.</a:t>
              </a:r>
              <a:endParaRPr lang="es-CO" sz="900" dirty="0">
                <a:solidFill>
                  <a:schemeClr val="tx1"/>
                </a:solidFill>
              </a:endParaRPr>
            </a:p>
          </p:txBody>
        </p:sp>
        <p:sp>
          <p:nvSpPr>
            <p:cNvPr id="26" name="1 Título"/>
            <p:cNvSpPr txBox="1">
              <a:spLocks/>
            </p:cNvSpPr>
            <p:nvPr/>
          </p:nvSpPr>
          <p:spPr bwMode="auto">
            <a:xfrm>
              <a:off x="5371786" y="3298716"/>
              <a:ext cx="3528392" cy="177404"/>
            </a:xfrm>
            <a:prstGeom prst="rect">
              <a:avLst/>
            </a:prstGeom>
            <a:solidFill>
              <a:schemeClr val="bg1"/>
            </a:solidFill>
            <a:ln>
              <a:solidFill>
                <a:schemeClr val="accent1"/>
              </a:solidFill>
            </a:ln>
          </p:spPr>
          <p:txBody>
            <a:bodyPr vert="horz" wrap="square" lIns="91439" tIns="45720" rIns="91439" bIns="45720" numCol="1" anchor="t"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pPr algn="just"/>
              <a:r>
                <a:rPr lang="es-ES" sz="700" dirty="0">
                  <a:solidFill>
                    <a:schemeClr val="tx1"/>
                  </a:solidFill>
                </a:rPr>
                <a:t>3.1 Articulación interna para la gestión del contexto.</a:t>
              </a:r>
              <a:endParaRPr lang="es-CO" sz="700" dirty="0">
                <a:solidFill>
                  <a:schemeClr val="tx1"/>
                </a:solidFill>
              </a:endParaRPr>
            </a:p>
          </p:txBody>
        </p:sp>
      </p:grpSp>
    </p:spTree>
    <p:extLst>
      <p:ext uri="{BB962C8B-B14F-4D97-AF65-F5344CB8AC3E}">
        <p14:creationId xmlns:p14="http://schemas.microsoft.com/office/powerpoint/2010/main" val="74871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5" grpId="1" animBg="1"/>
      <p:bldP spid="12" grpId="0" animBg="1"/>
      <p:bldP spid="12" grpId="1" animBg="1"/>
      <p:bldP spid="15" grpId="0"/>
      <p:bldP spid="15" grpId="1"/>
      <p:bldP spid="16" grpId="0"/>
      <p:bldP spid="16" grpId="1"/>
      <p:bldP spid="17" grpId="0" animBg="1"/>
      <p:bldP spid="19" grpId="0" animBg="1"/>
      <p:bldP spid="14" grpId="0"/>
      <p:bldP spid="1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25423" y="1628800"/>
            <a:ext cx="3779236" cy="4525963"/>
          </a:xfrm>
          <a:prstGeom prst="rect">
            <a:avLst/>
          </a:prstGeom>
        </p:spPr>
      </p:pic>
      <p:sp>
        <p:nvSpPr>
          <p:cNvPr id="7" name="Rectángulo 6"/>
          <p:cNvSpPr/>
          <p:nvPr/>
        </p:nvSpPr>
        <p:spPr>
          <a:xfrm>
            <a:off x="457200" y="4293096"/>
            <a:ext cx="3610744" cy="79208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8" name="Rectángulo 7"/>
          <p:cNvSpPr/>
          <p:nvPr/>
        </p:nvSpPr>
        <p:spPr>
          <a:xfrm>
            <a:off x="457200" y="5229200"/>
            <a:ext cx="3610744" cy="79208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pic>
        <p:nvPicPr>
          <p:cNvPr id="9" name="Imagen 8"/>
          <p:cNvPicPr>
            <a:picLocks noChangeAspect="1"/>
          </p:cNvPicPr>
          <p:nvPr/>
        </p:nvPicPr>
        <p:blipFill>
          <a:blip r:embed="rId3"/>
          <a:stretch>
            <a:fillRect/>
          </a:stretch>
        </p:blipFill>
        <p:spPr>
          <a:xfrm>
            <a:off x="4202448" y="1628799"/>
            <a:ext cx="4546015" cy="4935131"/>
          </a:xfrm>
          <a:prstGeom prst="rect">
            <a:avLst/>
          </a:prstGeom>
        </p:spPr>
      </p:pic>
      <p:pic>
        <p:nvPicPr>
          <p:cNvPr id="10" name="Imagen 9"/>
          <p:cNvPicPr>
            <a:picLocks noChangeAspect="1"/>
          </p:cNvPicPr>
          <p:nvPr/>
        </p:nvPicPr>
        <p:blipFill>
          <a:blip r:embed="rId4"/>
          <a:stretch>
            <a:fillRect/>
          </a:stretch>
        </p:blipFill>
        <p:spPr>
          <a:xfrm>
            <a:off x="4179778" y="1628798"/>
            <a:ext cx="4568685" cy="4935132"/>
          </a:xfrm>
          <a:prstGeom prst="rect">
            <a:avLst/>
          </a:prstGeom>
        </p:spPr>
      </p:pic>
      <p:sp>
        <p:nvSpPr>
          <p:cNvPr id="11" name="Título 1"/>
          <p:cNvSpPr>
            <a:spLocks noGrp="1"/>
          </p:cNvSpPr>
          <p:nvPr>
            <p:ph type="title"/>
          </p:nvPr>
        </p:nvSpPr>
        <p:spPr>
          <a:xfrm>
            <a:off x="457200" y="5861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r>
              <a:rPr lang="es-CO" sz="2800" b="1" dirty="0"/>
              <a:t>Sistema de Información SIGER: Archivos del reporte</a:t>
            </a:r>
            <a:br>
              <a:rPr lang="es-CO" sz="2800" b="1" dirty="0"/>
            </a:br>
            <a:r>
              <a:rPr lang="es-CO" sz="2800" b="1" dirty="0">
                <a:solidFill>
                  <a:schemeClr val="accent6"/>
                </a:solidFill>
              </a:rPr>
              <a:t>(Establecido en el Protocolo)</a:t>
            </a:r>
            <a:endParaRPr lang="es-CO" sz="2800" b="1" dirty="0"/>
          </a:p>
        </p:txBody>
      </p:sp>
    </p:spTree>
    <p:extLst>
      <p:ext uri="{BB962C8B-B14F-4D97-AF65-F5344CB8AC3E}">
        <p14:creationId xmlns:p14="http://schemas.microsoft.com/office/powerpoint/2010/main" val="21457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539552" y="1600200"/>
            <a:ext cx="6044641" cy="4525963"/>
          </a:xfrm>
          <a:prstGeom prst="rect">
            <a:avLst/>
          </a:prstGeom>
        </p:spPr>
      </p:pic>
      <p:sp>
        <p:nvSpPr>
          <p:cNvPr id="11" name="Flecha derecha 10"/>
          <p:cNvSpPr/>
          <p:nvPr/>
        </p:nvSpPr>
        <p:spPr>
          <a:xfrm>
            <a:off x="6423934" y="5101842"/>
            <a:ext cx="493837" cy="221586"/>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dirty="0"/>
          </a:p>
        </p:txBody>
      </p:sp>
      <p:sp>
        <p:nvSpPr>
          <p:cNvPr id="12" name="1 Título"/>
          <p:cNvSpPr txBox="1">
            <a:spLocks/>
          </p:cNvSpPr>
          <p:nvPr/>
        </p:nvSpPr>
        <p:spPr bwMode="auto">
          <a:xfrm>
            <a:off x="6876256" y="4993830"/>
            <a:ext cx="2016224" cy="43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1200" b="1" dirty="0">
                <a:solidFill>
                  <a:schemeClr val="tx1"/>
                </a:solidFill>
              </a:rPr>
              <a:t>Relación de los soportes</a:t>
            </a:r>
          </a:p>
        </p:txBody>
      </p:sp>
      <p:sp>
        <p:nvSpPr>
          <p:cNvPr id="16" name="Título 1"/>
          <p:cNvSpPr>
            <a:spLocks noGrp="1"/>
          </p:cNvSpPr>
          <p:nvPr>
            <p:ph type="title"/>
          </p:nvPr>
        </p:nvSpPr>
        <p:spPr>
          <a:xfrm>
            <a:off x="457200" y="5861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r>
              <a:rPr lang="es-CO" sz="2800" b="1" dirty="0"/>
              <a:t>Sistema de Información SIGER: Reporte Cualitativo</a:t>
            </a:r>
            <a:br>
              <a:rPr lang="es-CO" sz="2800" b="1" dirty="0"/>
            </a:br>
            <a:r>
              <a:rPr lang="es-CO" sz="2800" b="1" dirty="0">
                <a:solidFill>
                  <a:schemeClr val="accent6"/>
                </a:solidFill>
              </a:rPr>
              <a:t>(Relacionar soportes)</a:t>
            </a:r>
            <a:endParaRPr lang="es-CO" sz="2800" b="1" dirty="0"/>
          </a:p>
        </p:txBody>
      </p:sp>
      <p:sp>
        <p:nvSpPr>
          <p:cNvPr id="17" name="1 Título"/>
          <p:cNvSpPr txBox="1">
            <a:spLocks/>
          </p:cNvSpPr>
          <p:nvPr/>
        </p:nvSpPr>
        <p:spPr bwMode="auto">
          <a:xfrm>
            <a:off x="611560" y="5034099"/>
            <a:ext cx="5832648" cy="373279"/>
          </a:xfrm>
          <a:prstGeom prst="rect">
            <a:avLst/>
          </a:prstGeom>
          <a:solidFill>
            <a:schemeClr val="bg1"/>
          </a:solidFill>
          <a:ln>
            <a:solidFill>
              <a:schemeClr val="accent1"/>
            </a:solidFill>
          </a:ln>
        </p:spPr>
        <p:txBody>
          <a:bodyPr vert="horz" wrap="square" lIns="91439" tIns="45720" rIns="91439" bIns="45720" numCol="1" anchor="t"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pPr algn="just"/>
            <a:r>
              <a:rPr lang="es-ES" sz="1100" dirty="0">
                <a:solidFill>
                  <a:schemeClr val="tx1"/>
                </a:solidFill>
              </a:rPr>
              <a:t>Archivo de EXCEL subido en el SIGER:</a:t>
            </a:r>
          </a:p>
          <a:p>
            <a:pPr algn="just"/>
            <a:r>
              <a:rPr lang="es-ES" sz="1100" dirty="0">
                <a:solidFill>
                  <a:schemeClr val="tx1"/>
                </a:solidFill>
              </a:rPr>
              <a:t>GSV0102 - Informe presentados ante instancias de decisión – ABRIL.xls</a:t>
            </a:r>
            <a:endParaRPr lang="es-CO" sz="1100" dirty="0">
              <a:solidFill>
                <a:schemeClr val="tx1"/>
              </a:solidFill>
            </a:endParaRPr>
          </a:p>
        </p:txBody>
      </p:sp>
      <p:sp>
        <p:nvSpPr>
          <p:cNvPr id="18" name="1 Título"/>
          <p:cNvSpPr txBox="1">
            <a:spLocks/>
          </p:cNvSpPr>
          <p:nvPr/>
        </p:nvSpPr>
        <p:spPr bwMode="auto">
          <a:xfrm>
            <a:off x="611560" y="5556396"/>
            <a:ext cx="5760640" cy="409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pPr algn="just"/>
            <a:endParaRPr lang="es-CO" sz="1100" dirty="0">
              <a:solidFill>
                <a:schemeClr val="tx1"/>
              </a:solidFill>
            </a:endParaRPr>
          </a:p>
        </p:txBody>
      </p:sp>
      <p:sp>
        <p:nvSpPr>
          <p:cNvPr id="3" name="Rectángulo 2"/>
          <p:cNvSpPr/>
          <p:nvPr/>
        </p:nvSpPr>
        <p:spPr>
          <a:xfrm>
            <a:off x="2123728" y="1844824"/>
            <a:ext cx="360040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9979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uarioutp\Downloads\08 Agradecimiento Nuevo PD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60" y="467440"/>
            <a:ext cx="9136512" cy="605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782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GRACIAS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1960" y="4996386"/>
            <a:ext cx="1031928" cy="1101782"/>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764704"/>
            <a:ext cx="2190863" cy="5350150"/>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48680"/>
            <a:ext cx="2143235" cy="2082907"/>
          </a:xfrm>
          <a:prstGeom prst="rect">
            <a:avLst/>
          </a:prstGeom>
        </p:spPr>
      </p:pic>
    </p:spTree>
    <p:extLst>
      <p:ext uri="{BB962C8B-B14F-4D97-AF65-F5344CB8AC3E}">
        <p14:creationId xmlns:p14="http://schemas.microsoft.com/office/powerpoint/2010/main" val="3868288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008112"/>
          </a:xfrm>
        </p:spPr>
        <p:txBody>
          <a:bodyPr/>
          <a:lstStyle/>
          <a:p>
            <a:r>
              <a:rPr lang="es-CO" sz="2800" b="1" dirty="0"/>
              <a:t>Contenido</a:t>
            </a:r>
          </a:p>
        </p:txBody>
      </p:sp>
      <p:sp>
        <p:nvSpPr>
          <p:cNvPr id="3" name="Marcador de contenido 2"/>
          <p:cNvSpPr>
            <a:spLocks noGrp="1"/>
          </p:cNvSpPr>
          <p:nvPr>
            <p:ph idx="1"/>
          </p:nvPr>
        </p:nvSpPr>
        <p:spPr>
          <a:xfrm>
            <a:off x="457200" y="1052736"/>
            <a:ext cx="8229600" cy="5400600"/>
          </a:xfrm>
        </p:spPr>
        <p:txBody>
          <a:bodyPr/>
          <a:lstStyle/>
          <a:p>
            <a:r>
              <a:rPr lang="es-CO" sz="2400" dirty="0"/>
              <a:t>Aquí construimos futuro</a:t>
            </a:r>
          </a:p>
          <a:p>
            <a:r>
              <a:rPr lang="es-CO" sz="2400" dirty="0"/>
              <a:t>Estructura del Plan de Desarrollo Institucional en el SIGER</a:t>
            </a:r>
          </a:p>
          <a:p>
            <a:r>
              <a:rPr lang="es-CO" sz="2400" dirty="0"/>
              <a:t>Algunas consideraciones</a:t>
            </a:r>
          </a:p>
          <a:p>
            <a:r>
              <a:rPr lang="es-CO" sz="2400" b="1" dirty="0"/>
              <a:t>Sistema de Información SIGER:</a:t>
            </a:r>
          </a:p>
          <a:p>
            <a:pPr lvl="1"/>
            <a:r>
              <a:rPr lang="es-CO" sz="2400" dirty="0"/>
              <a:t>Ingreso, estructura PDI 2020</a:t>
            </a:r>
          </a:p>
          <a:p>
            <a:r>
              <a:rPr lang="es-CO" sz="2400" b="1" dirty="0"/>
              <a:t>Reporte Nivel de Proyectos</a:t>
            </a:r>
          </a:p>
          <a:p>
            <a:pPr lvl="1"/>
            <a:r>
              <a:rPr lang="es-CO" sz="2400" dirty="0"/>
              <a:t>Plantilla estándar Plan de Acción</a:t>
            </a:r>
          </a:p>
          <a:p>
            <a:pPr lvl="1"/>
            <a:r>
              <a:rPr lang="es-CO" sz="2400" dirty="0"/>
              <a:t>Formas reporte cuantitativo</a:t>
            </a:r>
          </a:p>
          <a:p>
            <a:pPr lvl="1"/>
            <a:r>
              <a:rPr lang="es-CO" sz="2400" dirty="0"/>
              <a:t>Reporte cualitativo y soportes</a:t>
            </a:r>
          </a:p>
          <a:p>
            <a:r>
              <a:rPr lang="es-CO" sz="2400" b="1" dirty="0"/>
              <a:t>Reporte Nivel Estratégico: </a:t>
            </a:r>
          </a:p>
          <a:p>
            <a:pPr lvl="1"/>
            <a:r>
              <a:rPr lang="es-CO" sz="2400" dirty="0"/>
              <a:t>Archivo de reporte según protocolo</a:t>
            </a:r>
          </a:p>
          <a:p>
            <a:pPr lvl="1"/>
            <a:r>
              <a:rPr lang="es-CO" sz="2400" dirty="0"/>
              <a:t>Ejemplo de reporte</a:t>
            </a:r>
          </a:p>
          <a:p>
            <a:endParaRPr lang="es-CO" sz="2400" dirty="0"/>
          </a:p>
        </p:txBody>
      </p:sp>
    </p:spTree>
    <p:extLst>
      <p:ext uri="{BB962C8B-B14F-4D97-AF65-F5344CB8AC3E}">
        <p14:creationId xmlns:p14="http://schemas.microsoft.com/office/powerpoint/2010/main" val="153839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ED63E9-EC26-4E3B-A6D2-7B181B88E1E2}"/>
              </a:ext>
            </a:extLst>
          </p:cNvPr>
          <p:cNvSpPr>
            <a:spLocks noGrp="1"/>
          </p:cNvSpPr>
          <p:nvPr>
            <p:ph type="title"/>
          </p:nvPr>
        </p:nvSpPr>
        <p:spPr/>
        <p:txBody>
          <a:bodyPr/>
          <a:lstStyle/>
          <a:p>
            <a:r>
              <a:rPr lang="es-CO" b="1" dirty="0">
                <a:latin typeface="Arial" panose="020B0604020202020204" pitchFamily="34" charset="0"/>
                <a:cs typeface="Arial" panose="020B0604020202020204" pitchFamily="34" charset="0"/>
              </a:rPr>
              <a:t>Plan de Desarrollo Institucional 2020.2028 </a:t>
            </a:r>
            <a:br>
              <a:rPr lang="es-CO" b="1" dirty="0">
                <a:latin typeface="Arial" panose="020B0604020202020204" pitchFamily="34" charset="0"/>
                <a:cs typeface="Arial" panose="020B0604020202020204" pitchFamily="34" charset="0"/>
              </a:rPr>
            </a:br>
            <a:r>
              <a:rPr lang="es-CO" b="1" dirty="0">
                <a:latin typeface="Arial" panose="020B0604020202020204" pitchFamily="34" charset="0"/>
                <a:cs typeface="Arial" panose="020B0604020202020204" pitchFamily="34" charset="0"/>
              </a:rPr>
              <a:t>“Aquí Construimos Futuro”</a:t>
            </a:r>
          </a:p>
        </p:txBody>
      </p:sp>
      <p:pic>
        <p:nvPicPr>
          <p:cNvPr id="4" name="Imagen 3">
            <a:extLst>
              <a:ext uri="{FF2B5EF4-FFF2-40B4-BE49-F238E27FC236}">
                <a16:creationId xmlns:a16="http://schemas.microsoft.com/office/drawing/2014/main" xmlns="" id="{18C9BC88-1DD0-4176-8509-5DC34A03B3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635124"/>
            <a:ext cx="7560840" cy="4948238"/>
          </a:xfrm>
          <a:prstGeom prst="rect">
            <a:avLst/>
          </a:prstGeom>
          <a:noFill/>
        </p:spPr>
      </p:pic>
    </p:spTree>
    <p:extLst>
      <p:ext uri="{BB962C8B-B14F-4D97-AF65-F5344CB8AC3E}">
        <p14:creationId xmlns:p14="http://schemas.microsoft.com/office/powerpoint/2010/main" val="4208933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99CB7C-0A28-4DAD-AF63-D3FB7FB04351}"/>
              </a:ext>
            </a:extLst>
          </p:cNvPr>
          <p:cNvSpPr>
            <a:spLocks noGrp="1"/>
          </p:cNvSpPr>
          <p:nvPr>
            <p:ph type="title"/>
          </p:nvPr>
        </p:nvSpPr>
        <p:spPr>
          <a:xfrm>
            <a:off x="457200" y="476672"/>
            <a:ext cx="8229600" cy="1143000"/>
          </a:xfrm>
        </p:spPr>
        <p:txBody>
          <a:bodyPr/>
          <a:lstStyle/>
          <a:p>
            <a:r>
              <a:rPr lang="es-CO" sz="3200" b="1" dirty="0"/>
              <a:t>Sistema de Gerencia del PDI</a:t>
            </a:r>
          </a:p>
        </p:txBody>
      </p:sp>
      <p:sp>
        <p:nvSpPr>
          <p:cNvPr id="3" name="Marcador de contenido 2">
            <a:extLst>
              <a:ext uri="{FF2B5EF4-FFF2-40B4-BE49-F238E27FC236}">
                <a16:creationId xmlns:a16="http://schemas.microsoft.com/office/drawing/2014/main" xmlns="" id="{BD246C5C-53A3-4329-9938-281A71FF3450}"/>
              </a:ext>
            </a:extLst>
          </p:cNvPr>
          <p:cNvSpPr>
            <a:spLocks noGrp="1"/>
          </p:cNvSpPr>
          <p:nvPr>
            <p:ph idx="1"/>
          </p:nvPr>
        </p:nvSpPr>
        <p:spPr>
          <a:xfrm>
            <a:off x="611560" y="1844824"/>
            <a:ext cx="8229600" cy="4133056"/>
          </a:xfrm>
        </p:spPr>
        <p:txBody>
          <a:bodyPr/>
          <a:lstStyle/>
          <a:p>
            <a:pPr marL="0" indent="0" algn="just">
              <a:buNone/>
            </a:pPr>
            <a:r>
              <a:rPr lang="es-CO" sz="2800" dirty="0"/>
              <a:t>El objetivo del sistema es dar </a:t>
            </a:r>
            <a:r>
              <a:rPr lang="es-CO" sz="2800" b="1" dirty="0"/>
              <a:t>soporte metodológico </a:t>
            </a:r>
            <a:r>
              <a:rPr lang="es-CO" sz="2800" dirty="0"/>
              <a:t>e instrumental a </a:t>
            </a:r>
            <a:r>
              <a:rPr lang="es-CO" sz="2800" b="1" dirty="0"/>
              <a:t>la alta dirección, a la Rectoría de la Universidad, a líderes de Pilar y sus redes de trabajo</a:t>
            </a:r>
            <a:r>
              <a:rPr lang="es-CO" sz="2800" dirty="0"/>
              <a:t>, para acompañar el </a:t>
            </a:r>
            <a:r>
              <a:rPr lang="es-CO" sz="2800" b="1" dirty="0"/>
              <a:t>logro de los resultados </a:t>
            </a:r>
            <a:r>
              <a:rPr lang="es-CO" sz="2800" dirty="0"/>
              <a:t>planteados, a partir de mecanismos de </a:t>
            </a:r>
            <a:r>
              <a:rPr lang="es-CO" sz="2800" b="1" dirty="0"/>
              <a:t>programación</a:t>
            </a:r>
            <a:r>
              <a:rPr lang="es-CO" sz="2800" dirty="0"/>
              <a:t>, definición de </a:t>
            </a:r>
            <a:r>
              <a:rPr lang="es-CO" sz="2800" b="1" dirty="0"/>
              <a:t>metas y gestión de las acciones </a:t>
            </a:r>
            <a:r>
              <a:rPr lang="es-CO" sz="2800" dirty="0"/>
              <a:t>que permitirán dicho logro, así  mismo permite dinamizar las estratégicas de rendición de cuentas permanente. </a:t>
            </a:r>
          </a:p>
          <a:p>
            <a:pPr algn="just"/>
            <a:endParaRPr lang="es-CO" sz="2800" dirty="0"/>
          </a:p>
        </p:txBody>
      </p:sp>
    </p:spTree>
    <p:extLst>
      <p:ext uri="{BB962C8B-B14F-4D97-AF65-F5344CB8AC3E}">
        <p14:creationId xmlns:p14="http://schemas.microsoft.com/office/powerpoint/2010/main" val="4280270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9C7F9F0F-14ED-4400-82E4-74547F4AD93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5536" y="512676"/>
            <a:ext cx="8352928" cy="5832647"/>
          </a:xfrm>
          <a:prstGeom prst="rect">
            <a:avLst/>
          </a:prstGeom>
        </p:spPr>
      </p:pic>
    </p:spTree>
    <p:extLst>
      <p:ext uri="{BB962C8B-B14F-4D97-AF65-F5344CB8AC3E}">
        <p14:creationId xmlns:p14="http://schemas.microsoft.com/office/powerpoint/2010/main" val="343081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76F1D6-CD37-4EB6-B11D-EFCCC4EBA609}"/>
              </a:ext>
            </a:extLst>
          </p:cNvPr>
          <p:cNvSpPr>
            <a:spLocks noGrp="1"/>
          </p:cNvSpPr>
          <p:nvPr>
            <p:ph type="title"/>
          </p:nvPr>
        </p:nvSpPr>
        <p:spPr/>
        <p:txBody>
          <a:bodyPr/>
          <a:lstStyle/>
          <a:p>
            <a:r>
              <a:rPr lang="es-CO" sz="4800" b="1" dirty="0"/>
              <a:t>Dinámica de Reporte</a:t>
            </a:r>
          </a:p>
        </p:txBody>
      </p:sp>
      <p:pic>
        <p:nvPicPr>
          <p:cNvPr id="4" name="Imagen 3">
            <a:extLst>
              <a:ext uri="{FF2B5EF4-FFF2-40B4-BE49-F238E27FC236}">
                <a16:creationId xmlns:a16="http://schemas.microsoft.com/office/drawing/2014/main" xmlns="" id="{42A63E73-34DD-41D1-81C0-0090079855C9}"/>
              </a:ext>
            </a:extLst>
          </p:cNvPr>
          <p:cNvPicPr/>
          <p:nvPr/>
        </p:nvPicPr>
        <p:blipFill>
          <a:blip r:embed="rId2"/>
          <a:stretch>
            <a:fillRect/>
          </a:stretch>
        </p:blipFill>
        <p:spPr>
          <a:xfrm>
            <a:off x="395536" y="1454077"/>
            <a:ext cx="8147248" cy="4423196"/>
          </a:xfrm>
          <a:prstGeom prst="rect">
            <a:avLst/>
          </a:prstGeom>
        </p:spPr>
      </p:pic>
    </p:spTree>
    <p:extLst>
      <p:ext uri="{BB962C8B-B14F-4D97-AF65-F5344CB8AC3E}">
        <p14:creationId xmlns:p14="http://schemas.microsoft.com/office/powerpoint/2010/main" val="3518470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r>
              <a:rPr lang="es-CO" sz="2800" b="1" dirty="0"/>
              <a:t>Aquí construimos futuro</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5675" y="4104466"/>
            <a:ext cx="2143235" cy="2082907"/>
          </a:xfrm>
          <a:prstGeom prst="rect">
            <a:avLst/>
          </a:prstGeom>
        </p:spPr>
      </p:pic>
      <p:sp>
        <p:nvSpPr>
          <p:cNvPr id="5" name="Elipse 4"/>
          <p:cNvSpPr/>
          <p:nvPr/>
        </p:nvSpPr>
        <p:spPr>
          <a:xfrm>
            <a:off x="5011684" y="2341200"/>
            <a:ext cx="792088" cy="7920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2800" dirty="0"/>
              <a:t>5</a:t>
            </a:r>
          </a:p>
        </p:txBody>
      </p:sp>
      <p:sp>
        <p:nvSpPr>
          <p:cNvPr id="6" name="1 Título"/>
          <p:cNvSpPr txBox="1">
            <a:spLocks/>
          </p:cNvSpPr>
          <p:nvPr/>
        </p:nvSpPr>
        <p:spPr bwMode="auto">
          <a:xfrm>
            <a:off x="4716611" y="3205296"/>
            <a:ext cx="1382233" cy="9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2000" b="1" dirty="0"/>
              <a:t>Pilares de Gestión</a:t>
            </a:r>
          </a:p>
        </p:txBody>
      </p:sp>
      <p:sp>
        <p:nvSpPr>
          <p:cNvPr id="7" name="Elipse 6"/>
          <p:cNvSpPr/>
          <p:nvPr/>
        </p:nvSpPr>
        <p:spPr>
          <a:xfrm>
            <a:off x="3199704" y="2413208"/>
            <a:ext cx="792088" cy="7920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2800" dirty="0"/>
              <a:t>22</a:t>
            </a:r>
          </a:p>
        </p:txBody>
      </p:sp>
      <p:sp>
        <p:nvSpPr>
          <p:cNvPr id="8" name="1 Título"/>
          <p:cNvSpPr txBox="1">
            <a:spLocks/>
          </p:cNvSpPr>
          <p:nvPr/>
        </p:nvSpPr>
        <p:spPr bwMode="auto">
          <a:xfrm>
            <a:off x="2904631" y="3133288"/>
            <a:ext cx="1382233" cy="9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2000" b="1" dirty="0"/>
              <a:t>Programas</a:t>
            </a:r>
          </a:p>
        </p:txBody>
      </p:sp>
      <p:sp>
        <p:nvSpPr>
          <p:cNvPr id="9" name="Elipse 8"/>
          <p:cNvSpPr/>
          <p:nvPr/>
        </p:nvSpPr>
        <p:spPr>
          <a:xfrm>
            <a:off x="1682796" y="3110188"/>
            <a:ext cx="792088" cy="7920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2800" dirty="0"/>
              <a:t>47</a:t>
            </a:r>
          </a:p>
        </p:txBody>
      </p:sp>
      <p:sp>
        <p:nvSpPr>
          <p:cNvPr id="10" name="1 Título"/>
          <p:cNvSpPr txBox="1">
            <a:spLocks/>
          </p:cNvSpPr>
          <p:nvPr/>
        </p:nvSpPr>
        <p:spPr bwMode="auto">
          <a:xfrm>
            <a:off x="1387723" y="3830268"/>
            <a:ext cx="1382233" cy="9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2000" b="1" dirty="0"/>
              <a:t>Proyectos</a:t>
            </a:r>
          </a:p>
        </p:txBody>
      </p:sp>
      <p:sp>
        <p:nvSpPr>
          <p:cNvPr id="13" name="Elipse 12"/>
          <p:cNvSpPr/>
          <p:nvPr/>
        </p:nvSpPr>
        <p:spPr>
          <a:xfrm>
            <a:off x="743478" y="4559342"/>
            <a:ext cx="792088" cy="79208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1800" dirty="0"/>
              <a:t>126</a:t>
            </a:r>
          </a:p>
        </p:txBody>
      </p:sp>
      <p:sp>
        <p:nvSpPr>
          <p:cNvPr id="14" name="1 Título"/>
          <p:cNvSpPr txBox="1">
            <a:spLocks/>
          </p:cNvSpPr>
          <p:nvPr/>
        </p:nvSpPr>
        <p:spPr bwMode="auto">
          <a:xfrm>
            <a:off x="448405" y="5423438"/>
            <a:ext cx="1382233" cy="9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2000" b="1" dirty="0"/>
              <a:t>Planes Operativos</a:t>
            </a:r>
          </a:p>
        </p:txBody>
      </p:sp>
      <p:sp>
        <p:nvSpPr>
          <p:cNvPr id="16" name="1 Título"/>
          <p:cNvSpPr txBox="1">
            <a:spLocks/>
          </p:cNvSpPr>
          <p:nvPr/>
        </p:nvSpPr>
        <p:spPr bwMode="auto">
          <a:xfrm>
            <a:off x="6859084" y="4149080"/>
            <a:ext cx="1673356" cy="46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2000" b="1" dirty="0"/>
              <a:t>INDICADORES</a:t>
            </a:r>
          </a:p>
        </p:txBody>
      </p:sp>
      <p:sp>
        <p:nvSpPr>
          <p:cNvPr id="17" name="Rectángulo 16"/>
          <p:cNvSpPr/>
          <p:nvPr/>
        </p:nvSpPr>
        <p:spPr>
          <a:xfrm>
            <a:off x="6156176" y="4613733"/>
            <a:ext cx="576064" cy="6154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dirty="0"/>
              <a:t>16</a:t>
            </a:r>
          </a:p>
        </p:txBody>
      </p:sp>
      <p:sp>
        <p:nvSpPr>
          <p:cNvPr id="18" name="Rectángulo 17"/>
          <p:cNvSpPr/>
          <p:nvPr/>
        </p:nvSpPr>
        <p:spPr>
          <a:xfrm>
            <a:off x="6156176" y="5447685"/>
            <a:ext cx="576064" cy="6154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O" dirty="0"/>
              <a:t>67</a:t>
            </a:r>
          </a:p>
        </p:txBody>
      </p:sp>
      <p:sp>
        <p:nvSpPr>
          <p:cNvPr id="19" name="1 Título"/>
          <p:cNvSpPr txBox="1">
            <a:spLocks/>
          </p:cNvSpPr>
          <p:nvPr/>
        </p:nvSpPr>
        <p:spPr bwMode="auto">
          <a:xfrm>
            <a:off x="7026027" y="4520298"/>
            <a:ext cx="1578421" cy="9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2000" b="1" dirty="0">
                <a:solidFill>
                  <a:schemeClr val="accent6">
                    <a:lumMod val="50000"/>
                  </a:schemeClr>
                </a:solidFill>
              </a:rPr>
              <a:t>Estratégicos</a:t>
            </a:r>
          </a:p>
        </p:txBody>
      </p:sp>
      <p:sp>
        <p:nvSpPr>
          <p:cNvPr id="20" name="1 Título"/>
          <p:cNvSpPr txBox="1">
            <a:spLocks/>
          </p:cNvSpPr>
          <p:nvPr/>
        </p:nvSpPr>
        <p:spPr bwMode="auto">
          <a:xfrm>
            <a:off x="7026027" y="5263288"/>
            <a:ext cx="1578421" cy="9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sz="2000" b="1" dirty="0">
                <a:solidFill>
                  <a:schemeClr val="accent2">
                    <a:lumMod val="50000"/>
                  </a:schemeClr>
                </a:solidFill>
              </a:rPr>
              <a:t>Tácticos</a:t>
            </a:r>
          </a:p>
        </p:txBody>
      </p:sp>
      <p:sp>
        <p:nvSpPr>
          <p:cNvPr id="21" name="Marcador de contenido 2"/>
          <p:cNvSpPr txBox="1">
            <a:spLocks/>
          </p:cNvSpPr>
          <p:nvPr/>
        </p:nvSpPr>
        <p:spPr bwMode="auto">
          <a:xfrm>
            <a:off x="457200" y="1340768"/>
            <a:ext cx="8229600" cy="116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1pPr>
            <a:lvl2pPr marL="741363" indent="-28416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4pPr>
            <a:lvl5pPr marL="2055813" indent="-227013" algn="l" rtl="0" eaLnBrk="0" fontAlgn="base" hangingPunct="0">
              <a:spcBef>
                <a:spcPct val="20000"/>
              </a:spcBef>
              <a:spcAft>
                <a:spcPct val="0"/>
              </a:spcAft>
              <a:buFont typeface="Arial" pitchFamily="34" charset="0"/>
              <a:buChar char="»"/>
              <a:defRPr sz="1600" kern="1200">
                <a:solidFill>
                  <a:schemeClr val="tx1"/>
                </a:solidFill>
                <a:latin typeface="+mn-lt"/>
                <a:ea typeface="MS PGothic" panose="020B0600070205080204" pitchFamily="34" charset="-128"/>
                <a:cs typeface="MS PGothic" charset="0"/>
              </a:defRPr>
            </a:lvl5pPr>
            <a:lvl6pPr marL="2235982"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2525"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49067"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55609" indent="-203271" algn="l" defTabSz="813084"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s-ES" sz="1800" dirty="0"/>
              <a:t>El Plan de Desarrollo Institucional en el sistema de información (SIGER) está formada por una serie de nodos organizados desde el Nivel Estratégico al Táctico: </a:t>
            </a:r>
            <a:r>
              <a:rPr lang="es-ES" sz="1800" b="1" dirty="0"/>
              <a:t>Pilares de Gestión</a:t>
            </a:r>
            <a:r>
              <a:rPr lang="es-ES" sz="1800" dirty="0"/>
              <a:t>, </a:t>
            </a:r>
            <a:r>
              <a:rPr lang="es-ES" sz="1800" b="1" dirty="0"/>
              <a:t>Programas</a:t>
            </a:r>
            <a:r>
              <a:rPr lang="es-ES" sz="1800" dirty="0"/>
              <a:t>, </a:t>
            </a:r>
            <a:r>
              <a:rPr lang="es-ES" sz="1800" b="1" dirty="0"/>
              <a:t>Proyectos</a:t>
            </a:r>
            <a:r>
              <a:rPr lang="es-ES" sz="1800" dirty="0"/>
              <a:t>, </a:t>
            </a:r>
            <a:r>
              <a:rPr lang="es-ES" sz="1800" b="1" dirty="0"/>
              <a:t>Planes Operativos </a:t>
            </a:r>
            <a:r>
              <a:rPr lang="es-ES" sz="1800" dirty="0"/>
              <a:t>y </a:t>
            </a:r>
            <a:r>
              <a:rPr lang="es-ES" sz="1800" b="1" dirty="0"/>
              <a:t>Actividades.</a:t>
            </a:r>
            <a:r>
              <a:rPr lang="es-ES" sz="1800" dirty="0"/>
              <a:t> </a:t>
            </a:r>
            <a:endParaRPr lang="es-CO" sz="1800" dirty="0"/>
          </a:p>
        </p:txBody>
      </p:sp>
    </p:spTree>
    <p:extLst>
      <p:ext uri="{BB962C8B-B14F-4D97-AF65-F5344CB8AC3E}">
        <p14:creationId xmlns:p14="http://schemas.microsoft.com/office/powerpoint/2010/main" val="352729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2800" b="1" dirty="0"/>
              <a:t>Estructura del Plan de Desarrollo Institucional en el SIGER</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94586266"/>
              </p:ext>
            </p:extLst>
          </p:nvPr>
        </p:nvGraphicFramePr>
        <p:xfrm>
          <a:off x="649966"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derecha 4"/>
          <p:cNvSpPr/>
          <p:nvPr/>
        </p:nvSpPr>
        <p:spPr>
          <a:xfrm rot="10800000">
            <a:off x="4044686" y="1772816"/>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1 Título"/>
          <p:cNvSpPr txBox="1">
            <a:spLocks/>
          </p:cNvSpPr>
          <p:nvPr/>
        </p:nvSpPr>
        <p:spPr bwMode="auto">
          <a:xfrm>
            <a:off x="1424237" y="1534629"/>
            <a:ext cx="2404425" cy="90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CO" dirty="0"/>
              <a:t>Impulsores Estratégicos</a:t>
            </a:r>
          </a:p>
        </p:txBody>
      </p:sp>
      <p:cxnSp>
        <p:nvCxnSpPr>
          <p:cNvPr id="12" name="Conector recto 11"/>
          <p:cNvCxnSpPr/>
          <p:nvPr/>
        </p:nvCxnSpPr>
        <p:spPr>
          <a:xfrm>
            <a:off x="876334" y="3356992"/>
            <a:ext cx="7776864"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3" name="Título 1"/>
          <p:cNvSpPr txBox="1">
            <a:spLocks/>
          </p:cNvSpPr>
          <p:nvPr/>
        </p:nvSpPr>
        <p:spPr bwMode="auto">
          <a:xfrm rot="16200000">
            <a:off x="-289755" y="1590235"/>
            <a:ext cx="22849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ES" sz="2800" b="1" dirty="0"/>
              <a:t>Cuatrimestral</a:t>
            </a:r>
          </a:p>
          <a:p>
            <a:r>
              <a:rPr lang="es-ES" sz="1800" b="1" dirty="0"/>
              <a:t>(Estratégico y Táctico)</a:t>
            </a:r>
          </a:p>
        </p:txBody>
      </p:sp>
      <p:sp>
        <p:nvSpPr>
          <p:cNvPr id="14" name="Título 1"/>
          <p:cNvSpPr txBox="1">
            <a:spLocks/>
          </p:cNvSpPr>
          <p:nvPr/>
        </p:nvSpPr>
        <p:spPr bwMode="auto">
          <a:xfrm rot="16200000">
            <a:off x="-372485" y="4140510"/>
            <a:ext cx="24504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lvl1pPr algn="ctr" rtl="0" eaLnBrk="0" fontAlgn="base" hangingPunct="0">
              <a:spcBef>
                <a:spcPct val="0"/>
              </a:spcBef>
              <a:spcAft>
                <a:spcPct val="0"/>
              </a:spcAft>
              <a:defRPr lang="es-CO" altLang="es-CO" sz="2400" kern="1200">
                <a:solidFill>
                  <a:schemeClr val="accent1">
                    <a:lumMod val="50000"/>
                  </a:schemeClr>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06542" algn="ctr" rtl="0" fontAlgn="base">
              <a:spcBef>
                <a:spcPct val="0"/>
              </a:spcBef>
              <a:spcAft>
                <a:spcPct val="0"/>
              </a:spcAft>
              <a:defRPr sz="3900">
                <a:solidFill>
                  <a:schemeClr val="tx1"/>
                </a:solidFill>
                <a:latin typeface="Calibri" pitchFamily="34" charset="0"/>
              </a:defRPr>
            </a:lvl6pPr>
            <a:lvl7pPr marL="813084" algn="ctr" rtl="0" fontAlgn="base">
              <a:spcBef>
                <a:spcPct val="0"/>
              </a:spcBef>
              <a:spcAft>
                <a:spcPct val="0"/>
              </a:spcAft>
              <a:defRPr sz="3900">
                <a:solidFill>
                  <a:schemeClr val="tx1"/>
                </a:solidFill>
                <a:latin typeface="Calibri" pitchFamily="34" charset="0"/>
              </a:defRPr>
            </a:lvl7pPr>
            <a:lvl8pPr marL="1219627" algn="ctr" rtl="0" fontAlgn="base">
              <a:spcBef>
                <a:spcPct val="0"/>
              </a:spcBef>
              <a:spcAft>
                <a:spcPct val="0"/>
              </a:spcAft>
              <a:defRPr sz="3900">
                <a:solidFill>
                  <a:schemeClr val="tx1"/>
                </a:solidFill>
                <a:latin typeface="Calibri" pitchFamily="34" charset="0"/>
              </a:defRPr>
            </a:lvl8pPr>
            <a:lvl9pPr marL="1626169" algn="ctr" rtl="0" fontAlgn="base">
              <a:spcBef>
                <a:spcPct val="0"/>
              </a:spcBef>
              <a:spcAft>
                <a:spcPct val="0"/>
              </a:spcAft>
              <a:defRPr sz="3900">
                <a:solidFill>
                  <a:schemeClr val="tx1"/>
                </a:solidFill>
                <a:latin typeface="Calibri" pitchFamily="34" charset="0"/>
              </a:defRPr>
            </a:lvl9pPr>
          </a:lstStyle>
          <a:p>
            <a:r>
              <a:rPr lang="es-ES" sz="2800" b="1" dirty="0"/>
              <a:t>Bimestral</a:t>
            </a:r>
          </a:p>
          <a:p>
            <a:r>
              <a:rPr lang="es-ES" sz="1800" b="1" dirty="0"/>
              <a:t>(Operativo)</a:t>
            </a:r>
          </a:p>
        </p:txBody>
      </p:sp>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65378" y="4302186"/>
            <a:ext cx="1787820" cy="1737497"/>
          </a:xfrm>
          <a:prstGeom prst="rect">
            <a:avLst/>
          </a:prstGeom>
        </p:spPr>
      </p:pic>
    </p:spTree>
    <p:extLst>
      <p:ext uri="{BB962C8B-B14F-4D97-AF65-F5344CB8AC3E}">
        <p14:creationId xmlns:p14="http://schemas.microsoft.com/office/powerpoint/2010/main" val="3772146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institucional1</Template>
  <TotalTime>2660</TotalTime>
  <Words>1154</Words>
  <Application>Microsoft Office PowerPoint</Application>
  <PresentationFormat>Presentación en pantalla (4:3)</PresentationFormat>
  <Paragraphs>126</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SISTEMA DE GERENCIA PDI  2020-2028 AQUÍ CONSTRUIMOS FUTURO  REPORTE EN EL SISTEMA DE INFORMACIÓN SIGER</vt:lpstr>
      <vt:lpstr>Contenido</vt:lpstr>
      <vt:lpstr>Plan de Desarrollo Institucional 2020.2028  “Aquí Construimos Futuro”</vt:lpstr>
      <vt:lpstr>Sistema de Gerencia del PDI</vt:lpstr>
      <vt:lpstr>Presentación de PowerPoint</vt:lpstr>
      <vt:lpstr>Dinámica de Reporte</vt:lpstr>
      <vt:lpstr>Aquí construimos futuro</vt:lpstr>
      <vt:lpstr>Estructura del Plan de Desarrollo Institucional en el SIGER</vt:lpstr>
      <vt:lpstr>Algunas consideraciones</vt:lpstr>
      <vt:lpstr>Sistema de Información SIGER: Ingreso</vt:lpstr>
      <vt:lpstr>Sistema de Información SIGER: PDI 2020</vt:lpstr>
      <vt:lpstr>ORDEN DEL REPORTE: Nivel de Proyectos</vt:lpstr>
      <vt:lpstr>Presentación de PowerPoint</vt:lpstr>
      <vt:lpstr>Presentación de PowerPoint</vt:lpstr>
      <vt:lpstr>Sistema de Información SIGER: Reporte Cuantitativo FORMA 1: Sistema de Gerencia</vt:lpstr>
      <vt:lpstr>Sistema de Información SIGER: Reporte Cuantitativo FORMA 2: Sistema de Indicadores</vt:lpstr>
      <vt:lpstr>Sistema de Información SIGER: Detalle del nodo (Reporte ejecutivo)</vt:lpstr>
      <vt:lpstr>Sistema de Información SIGER: Reporte Cualitativo (Resultados obtenidos)</vt:lpstr>
      <vt:lpstr>Sistema de Información SIGER: Archivos del reporte (Adjuntar archivo)</vt:lpstr>
      <vt:lpstr>EJEMPLO REPORTE: Nivel de Estratégico (Programas) (Reporte cuatrimestral)</vt:lpstr>
      <vt:lpstr>Sistema de Información SIGER: Archivos del reporte (Establecido en el Protocolo)</vt:lpstr>
      <vt:lpstr>Sistema de Información SIGER: Reporte Cualitativo (Relacionar soportes)</vt:lpstr>
      <vt:lpstr>Presentación de PowerPoint</vt:lpstr>
      <vt:lpstr>GRACIAS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PLAN DE INTERVENCIÓN</dc:title>
  <dc:creator>Monitor</dc:creator>
  <cp:lastModifiedBy>Usuario UTP</cp:lastModifiedBy>
  <cp:revision>379</cp:revision>
  <dcterms:created xsi:type="dcterms:W3CDTF">2010-08-19T19:03:43Z</dcterms:created>
  <dcterms:modified xsi:type="dcterms:W3CDTF">2020-02-20T15:01:39Z</dcterms:modified>
</cp:coreProperties>
</file>