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21"/>
  </p:notesMasterIdLst>
  <p:sldIdLst>
    <p:sldId id="279" r:id="rId3"/>
    <p:sldId id="407" r:id="rId4"/>
    <p:sldId id="408" r:id="rId5"/>
    <p:sldId id="446" r:id="rId6"/>
    <p:sldId id="431" r:id="rId7"/>
    <p:sldId id="432" r:id="rId8"/>
    <p:sldId id="433" r:id="rId9"/>
    <p:sldId id="413" r:id="rId10"/>
    <p:sldId id="414" r:id="rId11"/>
    <p:sldId id="447" r:id="rId12"/>
    <p:sldId id="434" r:id="rId13"/>
    <p:sldId id="448" r:id="rId14"/>
    <p:sldId id="449" r:id="rId15"/>
    <p:sldId id="450" r:id="rId16"/>
    <p:sldId id="451" r:id="rId17"/>
    <p:sldId id="452" r:id="rId18"/>
    <p:sldId id="453" r:id="rId19"/>
    <p:sldId id="454" r:id="rId20"/>
  </p:sldIdLst>
  <p:sldSz cx="9144000" cy="6858000" type="screen4x3"/>
  <p:notesSz cx="6858000" cy="9144000"/>
  <p:defaultTextStyle>
    <a:defPPr>
      <a:defRPr lang="es-CO"/>
    </a:defPPr>
    <a:lvl1pPr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06400" indent="508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812800" indent="1016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219200" indent="1524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625600" indent="2032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1AE"/>
    <a:srgbClr val="FFFFCC"/>
    <a:srgbClr val="DAFA8A"/>
    <a:srgbClr val="5AE4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147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F1C7D9-F848-4E44-87EA-F4D6B4ECC934}" type="doc">
      <dgm:prSet loTypeId="urn:microsoft.com/office/officeart/2005/8/layout/gear1" loCatId="process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es-EC"/>
        </a:p>
      </dgm:t>
    </dgm:pt>
    <dgm:pt modelId="{D65F6C0E-F157-41DC-A096-C01F180879F4}">
      <dgm:prSet phldrT="[Texto]" custT="1"/>
      <dgm:spPr/>
      <dgm:t>
        <a:bodyPr/>
        <a:lstStyle/>
        <a:p>
          <a:r>
            <a:rPr lang="es-EC" sz="1400" dirty="0" smtClean="0"/>
            <a:t>Análisis y registro nivel operativo</a:t>
          </a:r>
        </a:p>
      </dgm:t>
    </dgm:pt>
    <dgm:pt modelId="{0BE9F016-0163-4E4A-92B0-518113781B72}" type="parTrans" cxnId="{8702D313-0937-4C53-9497-EACF7AD05ABB}">
      <dgm:prSet/>
      <dgm:spPr/>
      <dgm:t>
        <a:bodyPr/>
        <a:lstStyle/>
        <a:p>
          <a:endParaRPr lang="es-EC"/>
        </a:p>
      </dgm:t>
    </dgm:pt>
    <dgm:pt modelId="{850F2021-923E-4DB3-AF53-D448B17F6E4C}" type="sibTrans" cxnId="{8702D313-0937-4C53-9497-EACF7AD05ABB}">
      <dgm:prSet/>
      <dgm:spPr/>
      <dgm:t>
        <a:bodyPr/>
        <a:lstStyle/>
        <a:p>
          <a:endParaRPr lang="es-EC"/>
        </a:p>
      </dgm:t>
    </dgm:pt>
    <dgm:pt modelId="{DB7EA975-2BD3-4278-86AB-B7F60145B4AC}">
      <dgm:prSet phldrT="[Texto]" custT="1"/>
      <dgm:spPr/>
      <dgm:t>
        <a:bodyPr/>
        <a:lstStyle/>
        <a:p>
          <a:r>
            <a:rPr lang="es-EC" sz="1050" dirty="0" smtClean="0"/>
            <a:t>Reporte de información a nivel estratégico y táctico</a:t>
          </a:r>
          <a:br>
            <a:rPr lang="es-EC" sz="1050" dirty="0" smtClean="0"/>
          </a:br>
          <a:r>
            <a:rPr lang="es-EC" sz="1050" dirty="0" smtClean="0"/>
            <a:t>Análisis de información</a:t>
          </a:r>
        </a:p>
        <a:p>
          <a:r>
            <a:rPr lang="es-EC" sz="1050" b="1" dirty="0" smtClean="0"/>
            <a:t>Comité de la alta dirección</a:t>
          </a:r>
        </a:p>
        <a:p>
          <a:r>
            <a:rPr lang="es-EC" sz="1050" b="1" dirty="0" smtClean="0"/>
            <a:t>Cuadro de mando integral</a:t>
          </a:r>
          <a:endParaRPr lang="es-EC" sz="1050" b="1" dirty="0"/>
        </a:p>
      </dgm:t>
    </dgm:pt>
    <dgm:pt modelId="{83DCD8E6-8035-4E8C-9AB3-40A3E3E0F7C6}" type="sibTrans" cxnId="{9CE7EFFD-5D5E-4790-9F2C-CD8F0361A201}">
      <dgm:prSet/>
      <dgm:spPr/>
      <dgm:t>
        <a:bodyPr/>
        <a:lstStyle/>
        <a:p>
          <a:endParaRPr lang="es-CO"/>
        </a:p>
      </dgm:t>
    </dgm:pt>
    <dgm:pt modelId="{5FC011C6-5965-4C26-90ED-D241E845A41A}" type="parTrans" cxnId="{9CE7EFFD-5D5E-4790-9F2C-CD8F0361A201}">
      <dgm:prSet/>
      <dgm:spPr/>
      <dgm:t>
        <a:bodyPr/>
        <a:lstStyle/>
        <a:p>
          <a:endParaRPr lang="es-CO"/>
        </a:p>
      </dgm:t>
    </dgm:pt>
    <dgm:pt modelId="{BA0B7450-2282-45D4-9D51-5B13DD1E66B6}" type="pres">
      <dgm:prSet presAssocID="{B1F1C7D9-F848-4E44-87EA-F4D6B4ECC934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7B8486DC-5027-4B65-83F7-DC16CC34C9BF}" type="pres">
      <dgm:prSet presAssocID="{DB7EA975-2BD3-4278-86AB-B7F60145B4AC}" presName="gear1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B4043AE-DC72-4027-9C7E-9FFCF228B9B2}" type="pres">
      <dgm:prSet presAssocID="{DB7EA975-2BD3-4278-86AB-B7F60145B4AC}" presName="gear1srcNode" presStyleLbl="node1" presStyleIdx="0" presStyleCnt="2"/>
      <dgm:spPr/>
      <dgm:t>
        <a:bodyPr/>
        <a:lstStyle/>
        <a:p>
          <a:endParaRPr lang="es-CO"/>
        </a:p>
      </dgm:t>
    </dgm:pt>
    <dgm:pt modelId="{4CBB63DA-F338-4426-A648-309CB603D065}" type="pres">
      <dgm:prSet presAssocID="{DB7EA975-2BD3-4278-86AB-B7F60145B4AC}" presName="gear1dstNode" presStyleLbl="node1" presStyleIdx="0" presStyleCnt="2"/>
      <dgm:spPr/>
      <dgm:t>
        <a:bodyPr/>
        <a:lstStyle/>
        <a:p>
          <a:endParaRPr lang="es-CO"/>
        </a:p>
      </dgm:t>
    </dgm:pt>
    <dgm:pt modelId="{53EE448E-165E-46A3-8347-E6BA08FDAA5E}" type="pres">
      <dgm:prSet presAssocID="{D65F6C0E-F157-41DC-A096-C01F180879F4}" presName="gear2" presStyleLbl="node1" presStyleIdx="1" presStyleCnt="2" custScaleX="133627" custScaleY="133634" custLinFactNeighborX="18900" custLinFactNeighborY="-44598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B4CB5F7-A0EB-467A-8036-235D5BC38D64}" type="pres">
      <dgm:prSet presAssocID="{D65F6C0E-F157-41DC-A096-C01F180879F4}" presName="gear2srcNode" presStyleLbl="node1" presStyleIdx="1" presStyleCnt="2"/>
      <dgm:spPr/>
      <dgm:t>
        <a:bodyPr/>
        <a:lstStyle/>
        <a:p>
          <a:endParaRPr lang="es-CO"/>
        </a:p>
      </dgm:t>
    </dgm:pt>
    <dgm:pt modelId="{3A5FDEAF-7042-4FCC-8544-97CE2916735A}" type="pres">
      <dgm:prSet presAssocID="{D65F6C0E-F157-41DC-A096-C01F180879F4}" presName="gear2dstNode" presStyleLbl="node1" presStyleIdx="1" presStyleCnt="2"/>
      <dgm:spPr/>
      <dgm:t>
        <a:bodyPr/>
        <a:lstStyle/>
        <a:p>
          <a:endParaRPr lang="es-CO"/>
        </a:p>
      </dgm:t>
    </dgm:pt>
    <dgm:pt modelId="{99B22725-0C17-41F4-941C-BE583B0492F0}" type="pres">
      <dgm:prSet presAssocID="{83DCD8E6-8035-4E8C-9AB3-40A3E3E0F7C6}" presName="connector1" presStyleLbl="sibTrans2D1" presStyleIdx="0" presStyleCnt="2"/>
      <dgm:spPr/>
      <dgm:t>
        <a:bodyPr/>
        <a:lstStyle/>
        <a:p>
          <a:endParaRPr lang="es-CO"/>
        </a:p>
      </dgm:t>
    </dgm:pt>
    <dgm:pt modelId="{33E4B041-C9C2-4687-8E4E-4E5442F67F98}" type="pres">
      <dgm:prSet presAssocID="{850F2021-923E-4DB3-AF53-D448B17F6E4C}" presName="connector2" presStyleLbl="sibTrans2D1" presStyleIdx="1" presStyleCnt="2" custAng="4051426" custLinFactNeighborX="17308" custLinFactNeighborY="-47049"/>
      <dgm:spPr/>
      <dgm:t>
        <a:bodyPr/>
        <a:lstStyle/>
        <a:p>
          <a:endParaRPr lang="es-CO"/>
        </a:p>
      </dgm:t>
    </dgm:pt>
  </dgm:ptLst>
  <dgm:cxnLst>
    <dgm:cxn modelId="{EF7102B2-BE69-4F5F-AA5D-D3757FD21976}" type="presOf" srcId="{83DCD8E6-8035-4E8C-9AB3-40A3E3E0F7C6}" destId="{99B22725-0C17-41F4-941C-BE583B0492F0}" srcOrd="0" destOrd="0" presId="urn:microsoft.com/office/officeart/2005/8/layout/gear1"/>
    <dgm:cxn modelId="{83E81C34-BB63-4279-9EA8-BD54FC490589}" type="presOf" srcId="{DB7EA975-2BD3-4278-86AB-B7F60145B4AC}" destId="{EB4043AE-DC72-4027-9C7E-9FFCF228B9B2}" srcOrd="1" destOrd="0" presId="urn:microsoft.com/office/officeart/2005/8/layout/gear1"/>
    <dgm:cxn modelId="{6D688ADE-2E25-41F3-BF75-3E831EFB5354}" type="presOf" srcId="{D65F6C0E-F157-41DC-A096-C01F180879F4}" destId="{8B4CB5F7-A0EB-467A-8036-235D5BC38D64}" srcOrd="1" destOrd="0" presId="urn:microsoft.com/office/officeart/2005/8/layout/gear1"/>
    <dgm:cxn modelId="{9CE7EFFD-5D5E-4790-9F2C-CD8F0361A201}" srcId="{B1F1C7D9-F848-4E44-87EA-F4D6B4ECC934}" destId="{DB7EA975-2BD3-4278-86AB-B7F60145B4AC}" srcOrd="0" destOrd="0" parTransId="{5FC011C6-5965-4C26-90ED-D241E845A41A}" sibTransId="{83DCD8E6-8035-4E8C-9AB3-40A3E3E0F7C6}"/>
    <dgm:cxn modelId="{810BDE4F-F2E5-4B04-8C93-B5ACE289D113}" type="presOf" srcId="{DB7EA975-2BD3-4278-86AB-B7F60145B4AC}" destId="{7B8486DC-5027-4B65-83F7-DC16CC34C9BF}" srcOrd="0" destOrd="0" presId="urn:microsoft.com/office/officeart/2005/8/layout/gear1"/>
    <dgm:cxn modelId="{8702D313-0937-4C53-9497-EACF7AD05ABB}" srcId="{B1F1C7D9-F848-4E44-87EA-F4D6B4ECC934}" destId="{D65F6C0E-F157-41DC-A096-C01F180879F4}" srcOrd="1" destOrd="0" parTransId="{0BE9F016-0163-4E4A-92B0-518113781B72}" sibTransId="{850F2021-923E-4DB3-AF53-D448B17F6E4C}"/>
    <dgm:cxn modelId="{97D2731E-923D-4A21-8AD8-5964022F68C6}" type="presOf" srcId="{B1F1C7D9-F848-4E44-87EA-F4D6B4ECC934}" destId="{BA0B7450-2282-45D4-9D51-5B13DD1E66B6}" srcOrd="0" destOrd="0" presId="urn:microsoft.com/office/officeart/2005/8/layout/gear1"/>
    <dgm:cxn modelId="{ED86553F-AA46-4405-A2B9-3B0ACB8DCFAD}" type="presOf" srcId="{850F2021-923E-4DB3-AF53-D448B17F6E4C}" destId="{33E4B041-C9C2-4687-8E4E-4E5442F67F98}" srcOrd="0" destOrd="0" presId="urn:microsoft.com/office/officeart/2005/8/layout/gear1"/>
    <dgm:cxn modelId="{89D98364-93EF-4454-BD77-E7EEC4A96B41}" type="presOf" srcId="{D65F6C0E-F157-41DC-A096-C01F180879F4}" destId="{3A5FDEAF-7042-4FCC-8544-97CE2916735A}" srcOrd="2" destOrd="0" presId="urn:microsoft.com/office/officeart/2005/8/layout/gear1"/>
    <dgm:cxn modelId="{F7697D28-CB58-4B80-8756-DFC6945F5B6C}" type="presOf" srcId="{DB7EA975-2BD3-4278-86AB-B7F60145B4AC}" destId="{4CBB63DA-F338-4426-A648-309CB603D065}" srcOrd="2" destOrd="0" presId="urn:microsoft.com/office/officeart/2005/8/layout/gear1"/>
    <dgm:cxn modelId="{E3BB3811-A487-4065-B5A4-6487AF0699BC}" type="presOf" srcId="{D65F6C0E-F157-41DC-A096-C01F180879F4}" destId="{53EE448E-165E-46A3-8347-E6BA08FDAA5E}" srcOrd="0" destOrd="0" presId="urn:microsoft.com/office/officeart/2005/8/layout/gear1"/>
    <dgm:cxn modelId="{C0257336-3F3B-496C-8EEB-E8B9207D3BB0}" type="presParOf" srcId="{BA0B7450-2282-45D4-9D51-5B13DD1E66B6}" destId="{7B8486DC-5027-4B65-83F7-DC16CC34C9BF}" srcOrd="0" destOrd="0" presId="urn:microsoft.com/office/officeart/2005/8/layout/gear1"/>
    <dgm:cxn modelId="{4ED3B52D-DFE8-4185-95B3-0436AA7DC7CA}" type="presParOf" srcId="{BA0B7450-2282-45D4-9D51-5B13DD1E66B6}" destId="{EB4043AE-DC72-4027-9C7E-9FFCF228B9B2}" srcOrd="1" destOrd="0" presId="urn:microsoft.com/office/officeart/2005/8/layout/gear1"/>
    <dgm:cxn modelId="{B1B6105A-3D3A-45AE-A202-ADB4A4C5FE4E}" type="presParOf" srcId="{BA0B7450-2282-45D4-9D51-5B13DD1E66B6}" destId="{4CBB63DA-F338-4426-A648-309CB603D065}" srcOrd="2" destOrd="0" presId="urn:microsoft.com/office/officeart/2005/8/layout/gear1"/>
    <dgm:cxn modelId="{72C122D4-072A-4972-AE8D-4307E8D2522F}" type="presParOf" srcId="{BA0B7450-2282-45D4-9D51-5B13DD1E66B6}" destId="{53EE448E-165E-46A3-8347-E6BA08FDAA5E}" srcOrd="3" destOrd="0" presId="urn:microsoft.com/office/officeart/2005/8/layout/gear1"/>
    <dgm:cxn modelId="{48F9458D-B96F-4C64-91B5-F5F0CC85C73A}" type="presParOf" srcId="{BA0B7450-2282-45D4-9D51-5B13DD1E66B6}" destId="{8B4CB5F7-A0EB-467A-8036-235D5BC38D64}" srcOrd="4" destOrd="0" presId="urn:microsoft.com/office/officeart/2005/8/layout/gear1"/>
    <dgm:cxn modelId="{516F9D1D-48E7-4ADC-808F-FAF14D1AFDF6}" type="presParOf" srcId="{BA0B7450-2282-45D4-9D51-5B13DD1E66B6}" destId="{3A5FDEAF-7042-4FCC-8544-97CE2916735A}" srcOrd="5" destOrd="0" presId="urn:microsoft.com/office/officeart/2005/8/layout/gear1"/>
    <dgm:cxn modelId="{33FF8E67-CE33-46FA-B7E2-CA6F01969AD3}" type="presParOf" srcId="{BA0B7450-2282-45D4-9D51-5B13DD1E66B6}" destId="{99B22725-0C17-41F4-941C-BE583B0492F0}" srcOrd="6" destOrd="0" presId="urn:microsoft.com/office/officeart/2005/8/layout/gear1"/>
    <dgm:cxn modelId="{9714150E-F3F3-47B6-9DD8-2B9B24AB6FE5}" type="presParOf" srcId="{BA0B7450-2282-45D4-9D51-5B13DD1E66B6}" destId="{33E4B041-C9C2-4687-8E4E-4E5442F67F98}" srcOrd="7" destOrd="0" presId="urn:microsoft.com/office/officeart/2005/8/layout/gear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AB990E-A5D9-4497-954A-5BA89CEEE012}" type="doc">
      <dgm:prSet loTypeId="urn:microsoft.com/office/officeart/2005/8/layout/funnel1" loCatId="process" qsTypeId="urn:microsoft.com/office/officeart/2005/8/quickstyle/3d4" qsCatId="3D" csTypeId="urn:microsoft.com/office/officeart/2005/8/colors/accent1_3" csCatId="accent1" phldr="1"/>
      <dgm:spPr/>
      <dgm:t>
        <a:bodyPr/>
        <a:lstStyle/>
        <a:p>
          <a:endParaRPr lang="es-EC"/>
        </a:p>
      </dgm:t>
    </dgm:pt>
    <dgm:pt modelId="{BC36C218-3C78-4A52-AE93-58626FA3ACC7}">
      <dgm:prSet phldrT="[Texto]"/>
      <dgm:spPr/>
      <dgm:t>
        <a:bodyPr/>
        <a:lstStyle/>
        <a:p>
          <a:r>
            <a:rPr lang="es-EC" dirty="0" smtClean="0"/>
            <a:t>Meta 1</a:t>
          </a:r>
          <a:endParaRPr lang="es-EC" dirty="0"/>
        </a:p>
      </dgm:t>
    </dgm:pt>
    <dgm:pt modelId="{7E1590B6-74A4-4BDC-B49F-6B956A489270}" type="parTrans" cxnId="{5E315E4A-AB0A-417E-978E-6BCE263FACA6}">
      <dgm:prSet/>
      <dgm:spPr/>
      <dgm:t>
        <a:bodyPr/>
        <a:lstStyle/>
        <a:p>
          <a:endParaRPr lang="es-EC"/>
        </a:p>
      </dgm:t>
    </dgm:pt>
    <dgm:pt modelId="{5C538CCC-6C70-40AC-9334-DE31255C2A20}" type="sibTrans" cxnId="{5E315E4A-AB0A-417E-978E-6BCE263FACA6}">
      <dgm:prSet/>
      <dgm:spPr/>
      <dgm:t>
        <a:bodyPr/>
        <a:lstStyle/>
        <a:p>
          <a:endParaRPr lang="es-EC"/>
        </a:p>
      </dgm:t>
    </dgm:pt>
    <dgm:pt modelId="{D7703EAE-F04F-4B1B-90A5-827EFE286BAB}">
      <dgm:prSet phldrT="[Texto]"/>
      <dgm:spPr/>
      <dgm:t>
        <a:bodyPr/>
        <a:lstStyle/>
        <a:p>
          <a:r>
            <a:rPr lang="es-EC" dirty="0" smtClean="0"/>
            <a:t>Meta 2</a:t>
          </a:r>
          <a:endParaRPr lang="es-EC" dirty="0"/>
        </a:p>
      </dgm:t>
    </dgm:pt>
    <dgm:pt modelId="{CBA1D50A-70A9-4076-8B10-BD659D6EB54E}" type="parTrans" cxnId="{E88C4CD1-2D3C-4D82-AA71-F187FED61BA0}">
      <dgm:prSet/>
      <dgm:spPr/>
      <dgm:t>
        <a:bodyPr/>
        <a:lstStyle/>
        <a:p>
          <a:endParaRPr lang="es-EC"/>
        </a:p>
      </dgm:t>
    </dgm:pt>
    <dgm:pt modelId="{632E7A9B-35CB-4059-8E37-9E63A7EE4366}" type="sibTrans" cxnId="{E88C4CD1-2D3C-4D82-AA71-F187FED61BA0}">
      <dgm:prSet/>
      <dgm:spPr/>
      <dgm:t>
        <a:bodyPr/>
        <a:lstStyle/>
        <a:p>
          <a:endParaRPr lang="es-EC"/>
        </a:p>
      </dgm:t>
    </dgm:pt>
    <dgm:pt modelId="{378C7DA1-3FDC-45A7-8992-860FC067A387}">
      <dgm:prSet phldrT="[Texto]"/>
      <dgm:spPr/>
      <dgm:t>
        <a:bodyPr/>
        <a:lstStyle/>
        <a:p>
          <a:r>
            <a:rPr lang="es-EC" dirty="0" smtClean="0"/>
            <a:t>Meta N…</a:t>
          </a:r>
          <a:endParaRPr lang="es-EC" dirty="0"/>
        </a:p>
      </dgm:t>
    </dgm:pt>
    <dgm:pt modelId="{7B4083D1-898B-442C-92D4-75F688D300C7}" type="parTrans" cxnId="{0FFFD8EC-F5FA-4997-9985-3E11DA13DBCD}">
      <dgm:prSet/>
      <dgm:spPr/>
      <dgm:t>
        <a:bodyPr/>
        <a:lstStyle/>
        <a:p>
          <a:endParaRPr lang="es-EC"/>
        </a:p>
      </dgm:t>
    </dgm:pt>
    <dgm:pt modelId="{48633DC6-5403-4497-90D5-889DB580358F}" type="sibTrans" cxnId="{0FFFD8EC-F5FA-4997-9985-3E11DA13DBCD}">
      <dgm:prSet/>
      <dgm:spPr/>
      <dgm:t>
        <a:bodyPr/>
        <a:lstStyle/>
        <a:p>
          <a:endParaRPr lang="es-EC"/>
        </a:p>
      </dgm:t>
    </dgm:pt>
    <dgm:pt modelId="{D5BC4653-B500-4128-A7AE-2829804A32D1}">
      <dgm:prSet phldrT="[Texto]" custT="1"/>
      <dgm:spPr/>
      <dgm:t>
        <a:bodyPr/>
        <a:lstStyle/>
        <a:p>
          <a:r>
            <a:rPr lang="es-EC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Lista de Metas Prioritarias</a:t>
          </a:r>
          <a:endParaRPr lang="es-EC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FF7D02E-F90C-46DF-8FA1-71F284FA9E4B}" type="parTrans" cxnId="{2757C392-7E78-4AD5-8383-E4BD4E766BCE}">
      <dgm:prSet/>
      <dgm:spPr/>
      <dgm:t>
        <a:bodyPr/>
        <a:lstStyle/>
        <a:p>
          <a:endParaRPr lang="es-EC"/>
        </a:p>
      </dgm:t>
    </dgm:pt>
    <dgm:pt modelId="{94DD3770-5254-43D1-87D6-821B78400F91}" type="sibTrans" cxnId="{2757C392-7E78-4AD5-8383-E4BD4E766BCE}">
      <dgm:prSet/>
      <dgm:spPr/>
      <dgm:t>
        <a:bodyPr/>
        <a:lstStyle/>
        <a:p>
          <a:endParaRPr lang="es-EC"/>
        </a:p>
      </dgm:t>
    </dgm:pt>
    <dgm:pt modelId="{ED955674-1AB1-457F-B224-37B731A04A50}" type="pres">
      <dgm:prSet presAssocID="{57AB990E-A5D9-4497-954A-5BA89CEEE012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420221FA-2A5B-400B-8BEF-883E1DC3AA0A}" type="pres">
      <dgm:prSet presAssocID="{57AB990E-A5D9-4497-954A-5BA89CEEE012}" presName="ellipse" presStyleLbl="trBgShp" presStyleIdx="0" presStyleCnt="1"/>
      <dgm:spPr/>
    </dgm:pt>
    <dgm:pt modelId="{D171A92A-FC77-46DC-B789-00BF2E5EBBE1}" type="pres">
      <dgm:prSet presAssocID="{57AB990E-A5D9-4497-954A-5BA89CEEE012}" presName="arrow1" presStyleLbl="fgShp" presStyleIdx="0" presStyleCnt="1"/>
      <dgm:spPr/>
    </dgm:pt>
    <dgm:pt modelId="{9AF181C8-FFF6-474A-A0DD-950027F9B7CB}" type="pres">
      <dgm:prSet presAssocID="{57AB990E-A5D9-4497-954A-5BA89CEEE012}" presName="rectangle" presStyleLbl="revTx" presStyleIdx="0" presStyleCnt="1" custScaleX="19047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169C19E-478A-4D39-8853-5B1010D17ABA}" type="pres">
      <dgm:prSet presAssocID="{D7703EAE-F04F-4B1B-90A5-827EFE286BAB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CEB98CD-DAED-4ABD-B0C9-C2A113301E45}" type="pres">
      <dgm:prSet presAssocID="{378C7DA1-3FDC-45A7-8992-860FC067A387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51411D6-889C-44D3-ACBF-E0B952657DB1}" type="pres">
      <dgm:prSet presAssocID="{D5BC4653-B500-4128-A7AE-2829804A32D1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3ED417F-55EB-4233-9853-668BD42709EE}" type="pres">
      <dgm:prSet presAssocID="{57AB990E-A5D9-4497-954A-5BA89CEEE012}" presName="funnel" presStyleLbl="trAlignAcc1" presStyleIdx="0" presStyleCnt="1"/>
      <dgm:spPr/>
    </dgm:pt>
  </dgm:ptLst>
  <dgm:cxnLst>
    <dgm:cxn modelId="{0FFFD8EC-F5FA-4997-9985-3E11DA13DBCD}" srcId="{57AB990E-A5D9-4497-954A-5BA89CEEE012}" destId="{378C7DA1-3FDC-45A7-8992-860FC067A387}" srcOrd="2" destOrd="0" parTransId="{7B4083D1-898B-442C-92D4-75F688D300C7}" sibTransId="{48633DC6-5403-4497-90D5-889DB580358F}"/>
    <dgm:cxn modelId="{F7778DA2-E4A1-4AA8-9DCC-F59B05CAF6A4}" type="presOf" srcId="{D5BC4653-B500-4128-A7AE-2829804A32D1}" destId="{9AF181C8-FFF6-474A-A0DD-950027F9B7CB}" srcOrd="0" destOrd="0" presId="urn:microsoft.com/office/officeart/2005/8/layout/funnel1"/>
    <dgm:cxn modelId="{A68FA32D-8758-4082-B9F1-C007A3367A8C}" type="presOf" srcId="{BC36C218-3C78-4A52-AE93-58626FA3ACC7}" destId="{251411D6-889C-44D3-ACBF-E0B952657DB1}" srcOrd="0" destOrd="0" presId="urn:microsoft.com/office/officeart/2005/8/layout/funnel1"/>
    <dgm:cxn modelId="{2757C392-7E78-4AD5-8383-E4BD4E766BCE}" srcId="{57AB990E-A5D9-4497-954A-5BA89CEEE012}" destId="{D5BC4653-B500-4128-A7AE-2829804A32D1}" srcOrd="3" destOrd="0" parTransId="{DFF7D02E-F90C-46DF-8FA1-71F284FA9E4B}" sibTransId="{94DD3770-5254-43D1-87D6-821B78400F91}"/>
    <dgm:cxn modelId="{5E315E4A-AB0A-417E-978E-6BCE263FACA6}" srcId="{57AB990E-A5D9-4497-954A-5BA89CEEE012}" destId="{BC36C218-3C78-4A52-AE93-58626FA3ACC7}" srcOrd="0" destOrd="0" parTransId="{7E1590B6-74A4-4BDC-B49F-6B956A489270}" sibTransId="{5C538CCC-6C70-40AC-9334-DE31255C2A20}"/>
    <dgm:cxn modelId="{AB9D898C-65F3-4326-8A2B-AF9AD1B7F74A}" type="presOf" srcId="{57AB990E-A5D9-4497-954A-5BA89CEEE012}" destId="{ED955674-1AB1-457F-B224-37B731A04A50}" srcOrd="0" destOrd="0" presId="urn:microsoft.com/office/officeart/2005/8/layout/funnel1"/>
    <dgm:cxn modelId="{CBFDC16B-E7DF-4E80-917C-410566BDE851}" type="presOf" srcId="{378C7DA1-3FDC-45A7-8992-860FC067A387}" destId="{7169C19E-478A-4D39-8853-5B1010D17ABA}" srcOrd="0" destOrd="0" presId="urn:microsoft.com/office/officeart/2005/8/layout/funnel1"/>
    <dgm:cxn modelId="{0D124248-3EEF-453F-BCD4-7D3FF0C87BD1}" type="presOf" srcId="{D7703EAE-F04F-4B1B-90A5-827EFE286BAB}" destId="{ACEB98CD-DAED-4ABD-B0C9-C2A113301E45}" srcOrd="0" destOrd="0" presId="urn:microsoft.com/office/officeart/2005/8/layout/funnel1"/>
    <dgm:cxn modelId="{E88C4CD1-2D3C-4D82-AA71-F187FED61BA0}" srcId="{57AB990E-A5D9-4497-954A-5BA89CEEE012}" destId="{D7703EAE-F04F-4B1B-90A5-827EFE286BAB}" srcOrd="1" destOrd="0" parTransId="{CBA1D50A-70A9-4076-8B10-BD659D6EB54E}" sibTransId="{632E7A9B-35CB-4059-8E37-9E63A7EE4366}"/>
    <dgm:cxn modelId="{93949CBB-FFF7-471E-84D5-9D89A20F92F8}" type="presParOf" srcId="{ED955674-1AB1-457F-B224-37B731A04A50}" destId="{420221FA-2A5B-400B-8BEF-883E1DC3AA0A}" srcOrd="0" destOrd="0" presId="urn:microsoft.com/office/officeart/2005/8/layout/funnel1"/>
    <dgm:cxn modelId="{F4BD052C-0977-4EDF-8169-50154701EC62}" type="presParOf" srcId="{ED955674-1AB1-457F-B224-37B731A04A50}" destId="{D171A92A-FC77-46DC-B789-00BF2E5EBBE1}" srcOrd="1" destOrd="0" presId="urn:microsoft.com/office/officeart/2005/8/layout/funnel1"/>
    <dgm:cxn modelId="{799F99B8-70C7-42B2-B46A-845F115EE503}" type="presParOf" srcId="{ED955674-1AB1-457F-B224-37B731A04A50}" destId="{9AF181C8-FFF6-474A-A0DD-950027F9B7CB}" srcOrd="2" destOrd="0" presId="urn:microsoft.com/office/officeart/2005/8/layout/funnel1"/>
    <dgm:cxn modelId="{724B3ED4-4396-42F0-A4D8-1E4EDBAB3C23}" type="presParOf" srcId="{ED955674-1AB1-457F-B224-37B731A04A50}" destId="{7169C19E-478A-4D39-8853-5B1010D17ABA}" srcOrd="3" destOrd="0" presId="urn:microsoft.com/office/officeart/2005/8/layout/funnel1"/>
    <dgm:cxn modelId="{4CD6F8F7-2895-4EB9-811E-06E5BBE63A69}" type="presParOf" srcId="{ED955674-1AB1-457F-B224-37B731A04A50}" destId="{ACEB98CD-DAED-4ABD-B0C9-C2A113301E45}" srcOrd="4" destOrd="0" presId="urn:microsoft.com/office/officeart/2005/8/layout/funnel1"/>
    <dgm:cxn modelId="{6C367E38-9802-453A-ACA4-E0B053ED16C2}" type="presParOf" srcId="{ED955674-1AB1-457F-B224-37B731A04A50}" destId="{251411D6-889C-44D3-ACBF-E0B952657DB1}" srcOrd="5" destOrd="0" presId="urn:microsoft.com/office/officeart/2005/8/layout/funnel1"/>
    <dgm:cxn modelId="{CA774270-12F8-48FE-95AE-7206F0A1F30E}" type="presParOf" srcId="{ED955674-1AB1-457F-B224-37B731A04A50}" destId="{03ED417F-55EB-4233-9853-668BD42709EE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6CE07FB-508F-42D6-9B4A-A2594B990D2D}" type="doc">
      <dgm:prSet loTypeId="urn:microsoft.com/office/officeart/2005/8/layout/lProcess2" loCatId="relationship" qsTypeId="urn:microsoft.com/office/officeart/2005/8/quickstyle/3d4" qsCatId="3D" csTypeId="urn:microsoft.com/office/officeart/2005/8/colors/accent1_3" csCatId="accent1" phldr="1"/>
      <dgm:spPr/>
      <dgm:t>
        <a:bodyPr/>
        <a:lstStyle/>
        <a:p>
          <a:endParaRPr lang="es-EC"/>
        </a:p>
      </dgm:t>
    </dgm:pt>
    <dgm:pt modelId="{5B1B1348-DA11-4EB1-98E9-69BDD921C952}">
      <dgm:prSet phldrT="[Texto]" custT="1"/>
      <dgm:spPr/>
      <dgm:t>
        <a:bodyPr/>
        <a:lstStyle/>
        <a:p>
          <a:r>
            <a:rPr lang="es-EC" sz="1200" dirty="0" smtClean="0"/>
            <a:t>CLIENTES</a:t>
          </a:r>
          <a:endParaRPr lang="es-EC" sz="1200" dirty="0"/>
        </a:p>
      </dgm:t>
    </dgm:pt>
    <dgm:pt modelId="{AFC9657A-4D63-493D-A945-06F178CF9A4F}" type="parTrans" cxnId="{A1DB743A-4282-4C35-9588-2C5047E5149E}">
      <dgm:prSet/>
      <dgm:spPr/>
      <dgm:t>
        <a:bodyPr/>
        <a:lstStyle/>
        <a:p>
          <a:endParaRPr lang="es-EC"/>
        </a:p>
      </dgm:t>
    </dgm:pt>
    <dgm:pt modelId="{43C3B6D6-9E1A-4B36-B590-56692A3905DD}" type="sibTrans" cxnId="{A1DB743A-4282-4C35-9588-2C5047E5149E}">
      <dgm:prSet/>
      <dgm:spPr/>
      <dgm:t>
        <a:bodyPr/>
        <a:lstStyle/>
        <a:p>
          <a:endParaRPr lang="es-EC"/>
        </a:p>
      </dgm:t>
    </dgm:pt>
    <dgm:pt modelId="{40052E39-44A9-4436-8494-C448C67BED39}">
      <dgm:prSet phldrT="[Texto]" custT="1"/>
      <dgm:spPr/>
      <dgm:t>
        <a:bodyPr/>
        <a:lstStyle/>
        <a:p>
          <a:r>
            <a:rPr lang="es-EC" sz="7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Indicador</a:t>
          </a:r>
          <a:endParaRPr lang="es-EC" sz="7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9B352FA-F804-4872-B96A-01B49AA74C0F}" type="parTrans" cxnId="{1F5DBA31-464F-4999-B6FD-D433E8E16CF9}">
      <dgm:prSet/>
      <dgm:spPr/>
      <dgm:t>
        <a:bodyPr/>
        <a:lstStyle/>
        <a:p>
          <a:endParaRPr lang="es-EC"/>
        </a:p>
      </dgm:t>
    </dgm:pt>
    <dgm:pt modelId="{B07AE30F-3CFF-49C5-AB44-358E85ACD17B}" type="sibTrans" cxnId="{1F5DBA31-464F-4999-B6FD-D433E8E16CF9}">
      <dgm:prSet/>
      <dgm:spPr/>
      <dgm:t>
        <a:bodyPr/>
        <a:lstStyle/>
        <a:p>
          <a:endParaRPr lang="es-EC"/>
        </a:p>
      </dgm:t>
    </dgm:pt>
    <dgm:pt modelId="{1388C4A3-40EA-4193-B944-9BA78B0A0183}">
      <dgm:prSet phldrT="[Texto]" custT="1"/>
      <dgm:spPr/>
      <dgm:t>
        <a:bodyPr/>
        <a:lstStyle/>
        <a:p>
          <a:r>
            <a:rPr lang="es-EC" sz="7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Indicador</a:t>
          </a:r>
          <a:endParaRPr lang="es-EC" sz="7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D0468F9-64B9-48C4-986C-E419ACA7C598}" type="parTrans" cxnId="{44BA230D-E781-4B2C-9F55-77087566E7B8}">
      <dgm:prSet/>
      <dgm:spPr/>
      <dgm:t>
        <a:bodyPr/>
        <a:lstStyle/>
        <a:p>
          <a:endParaRPr lang="es-EC"/>
        </a:p>
      </dgm:t>
    </dgm:pt>
    <dgm:pt modelId="{6915EDFA-E154-4025-8F0D-86B36B2C0792}" type="sibTrans" cxnId="{44BA230D-E781-4B2C-9F55-77087566E7B8}">
      <dgm:prSet/>
      <dgm:spPr/>
      <dgm:t>
        <a:bodyPr/>
        <a:lstStyle/>
        <a:p>
          <a:endParaRPr lang="es-EC"/>
        </a:p>
      </dgm:t>
    </dgm:pt>
    <dgm:pt modelId="{CBC2D40A-3AFA-4B1E-BFA0-92AA00A3BEC7}">
      <dgm:prSet phldrT="[Texto]"/>
      <dgm:spPr/>
      <dgm:t>
        <a:bodyPr/>
        <a:lstStyle/>
        <a:p>
          <a:r>
            <a:rPr lang="es-EC" dirty="0" smtClean="0"/>
            <a:t>RECURSOS</a:t>
          </a:r>
          <a:endParaRPr lang="es-EC" dirty="0"/>
        </a:p>
      </dgm:t>
    </dgm:pt>
    <dgm:pt modelId="{BD12BE98-558C-4977-ACB6-1E8B0BEBCE60}" type="parTrans" cxnId="{5F5C8130-2581-4F49-BCBE-8534CCCB67E4}">
      <dgm:prSet/>
      <dgm:spPr/>
      <dgm:t>
        <a:bodyPr/>
        <a:lstStyle/>
        <a:p>
          <a:endParaRPr lang="es-EC"/>
        </a:p>
      </dgm:t>
    </dgm:pt>
    <dgm:pt modelId="{9C4CB823-7257-4D57-B2A4-4999D9824CC4}" type="sibTrans" cxnId="{5F5C8130-2581-4F49-BCBE-8534CCCB67E4}">
      <dgm:prSet/>
      <dgm:spPr/>
      <dgm:t>
        <a:bodyPr/>
        <a:lstStyle/>
        <a:p>
          <a:endParaRPr lang="es-EC"/>
        </a:p>
      </dgm:t>
    </dgm:pt>
    <dgm:pt modelId="{11C1200E-DD27-46A0-95C1-45D01936AACC}">
      <dgm:prSet phldrT="[Texto]" custT="1"/>
      <dgm:spPr/>
      <dgm:t>
        <a:bodyPr/>
        <a:lstStyle/>
        <a:p>
          <a:r>
            <a:rPr lang="es-EC" sz="70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Indicador</a:t>
          </a:r>
          <a:endParaRPr lang="es-EC" sz="7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0BCA49F-0694-4643-9B8B-D449D9653774}" type="parTrans" cxnId="{0CF1E07B-30AB-4E17-9235-9F23B7494E57}">
      <dgm:prSet/>
      <dgm:spPr/>
      <dgm:t>
        <a:bodyPr/>
        <a:lstStyle/>
        <a:p>
          <a:endParaRPr lang="es-EC"/>
        </a:p>
      </dgm:t>
    </dgm:pt>
    <dgm:pt modelId="{D75977F3-E412-46DB-86B1-199F3525118F}" type="sibTrans" cxnId="{0CF1E07B-30AB-4E17-9235-9F23B7494E57}">
      <dgm:prSet/>
      <dgm:spPr/>
      <dgm:t>
        <a:bodyPr/>
        <a:lstStyle/>
        <a:p>
          <a:endParaRPr lang="es-EC"/>
        </a:p>
      </dgm:t>
    </dgm:pt>
    <dgm:pt modelId="{5DA00986-CB5F-4E9F-A86D-7CA80C9FE374}">
      <dgm:prSet phldrT="[Texto]" custT="1"/>
      <dgm:spPr/>
      <dgm:t>
        <a:bodyPr/>
        <a:lstStyle/>
        <a:p>
          <a:r>
            <a:rPr lang="es-EC" sz="70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Indicador</a:t>
          </a:r>
          <a:endParaRPr lang="es-EC" sz="7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3389FD5-DF1F-4AA6-8168-E28B2265B9F8}" type="parTrans" cxnId="{BF656D11-9825-433D-B7FC-81A37A04EABE}">
      <dgm:prSet/>
      <dgm:spPr/>
      <dgm:t>
        <a:bodyPr/>
        <a:lstStyle/>
        <a:p>
          <a:endParaRPr lang="es-EC"/>
        </a:p>
      </dgm:t>
    </dgm:pt>
    <dgm:pt modelId="{875F32CD-0BB8-49D8-BDAC-861086477B8C}" type="sibTrans" cxnId="{BF656D11-9825-433D-B7FC-81A37A04EABE}">
      <dgm:prSet/>
      <dgm:spPr/>
      <dgm:t>
        <a:bodyPr/>
        <a:lstStyle/>
        <a:p>
          <a:endParaRPr lang="es-EC"/>
        </a:p>
      </dgm:t>
    </dgm:pt>
    <dgm:pt modelId="{4D1CB7CA-D344-4EF0-8FDA-E23E1A4A3720}">
      <dgm:prSet phldrT="[Texto]" custT="1"/>
      <dgm:spPr/>
      <dgm:t>
        <a:bodyPr/>
        <a:lstStyle/>
        <a:p>
          <a:r>
            <a:rPr lang="es-EC" sz="7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Indicador</a:t>
          </a:r>
          <a:endParaRPr lang="es-EC" sz="7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B26CBFD-E750-4821-BF94-E7DBCE8B7121}" type="parTrans" cxnId="{8F87D170-FE15-47AF-9C06-C73046B66A6A}">
      <dgm:prSet/>
      <dgm:spPr/>
      <dgm:t>
        <a:bodyPr/>
        <a:lstStyle/>
        <a:p>
          <a:endParaRPr lang="es-EC"/>
        </a:p>
      </dgm:t>
    </dgm:pt>
    <dgm:pt modelId="{BC477385-BE6D-47DC-8259-B401F6B6B7B0}" type="sibTrans" cxnId="{8F87D170-FE15-47AF-9C06-C73046B66A6A}">
      <dgm:prSet/>
      <dgm:spPr/>
      <dgm:t>
        <a:bodyPr/>
        <a:lstStyle/>
        <a:p>
          <a:endParaRPr lang="es-EC"/>
        </a:p>
      </dgm:t>
    </dgm:pt>
    <dgm:pt modelId="{2511EB81-6072-4F94-B64D-FDF106ECFC3A}">
      <dgm:prSet phldrT="[Texto]" custT="1"/>
      <dgm:spPr/>
      <dgm:t>
        <a:bodyPr/>
        <a:lstStyle/>
        <a:p>
          <a:r>
            <a:rPr lang="es-EC" sz="7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Indicador</a:t>
          </a:r>
          <a:endParaRPr lang="es-EC" sz="7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E9BDDD8-8E9F-411C-8D13-45EA529022AE}" type="parTrans" cxnId="{BC5DB854-0C19-48C2-9BF3-A3DEF782A1D4}">
      <dgm:prSet/>
      <dgm:spPr/>
      <dgm:t>
        <a:bodyPr/>
        <a:lstStyle/>
        <a:p>
          <a:endParaRPr lang="es-EC"/>
        </a:p>
      </dgm:t>
    </dgm:pt>
    <dgm:pt modelId="{BC1CCE63-605F-4983-8CC0-D20E9535F96D}" type="sibTrans" cxnId="{BC5DB854-0C19-48C2-9BF3-A3DEF782A1D4}">
      <dgm:prSet/>
      <dgm:spPr/>
      <dgm:t>
        <a:bodyPr/>
        <a:lstStyle/>
        <a:p>
          <a:endParaRPr lang="es-EC"/>
        </a:p>
      </dgm:t>
    </dgm:pt>
    <dgm:pt modelId="{119F9CEA-6B21-4CDE-9D10-F0C6B769E0FB}">
      <dgm:prSet phldrT="[Texto]" custT="1"/>
      <dgm:spPr/>
      <dgm:t>
        <a:bodyPr/>
        <a:lstStyle/>
        <a:p>
          <a:r>
            <a:rPr lang="es-EC" sz="70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Indicador</a:t>
          </a:r>
          <a:endParaRPr lang="es-EC" sz="7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594D895-0AD0-4CF4-8511-DAC908E2325E}" type="parTrans" cxnId="{F233A88F-E5BC-4CE1-BB0B-1A7CA8ADB48D}">
      <dgm:prSet/>
      <dgm:spPr/>
      <dgm:t>
        <a:bodyPr/>
        <a:lstStyle/>
        <a:p>
          <a:endParaRPr lang="es-EC"/>
        </a:p>
      </dgm:t>
    </dgm:pt>
    <dgm:pt modelId="{A83E8266-CF13-4E97-8719-7A46314E7869}" type="sibTrans" cxnId="{F233A88F-E5BC-4CE1-BB0B-1A7CA8ADB48D}">
      <dgm:prSet/>
      <dgm:spPr/>
      <dgm:t>
        <a:bodyPr/>
        <a:lstStyle/>
        <a:p>
          <a:endParaRPr lang="es-EC"/>
        </a:p>
      </dgm:t>
    </dgm:pt>
    <dgm:pt modelId="{4A17D516-2FE5-4CFA-A1A8-F591CD86B1F1}">
      <dgm:prSet phldrT="[Texto]" custT="1"/>
      <dgm:spPr/>
      <dgm:t>
        <a:bodyPr/>
        <a:lstStyle/>
        <a:p>
          <a:r>
            <a:rPr lang="es-EC" sz="70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Indicador</a:t>
          </a:r>
          <a:endParaRPr lang="es-EC" sz="7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786EDAF-582A-48CB-A3AD-BFD1E35A55B3}" type="parTrans" cxnId="{902F64CF-BFC1-4795-8D12-5CDA0145164B}">
      <dgm:prSet/>
      <dgm:spPr/>
      <dgm:t>
        <a:bodyPr/>
        <a:lstStyle/>
        <a:p>
          <a:endParaRPr lang="es-EC"/>
        </a:p>
      </dgm:t>
    </dgm:pt>
    <dgm:pt modelId="{8EF38934-A8E7-45C7-9C9C-BC50061223C1}" type="sibTrans" cxnId="{902F64CF-BFC1-4795-8D12-5CDA0145164B}">
      <dgm:prSet/>
      <dgm:spPr/>
      <dgm:t>
        <a:bodyPr/>
        <a:lstStyle/>
        <a:p>
          <a:endParaRPr lang="es-EC"/>
        </a:p>
      </dgm:t>
    </dgm:pt>
    <dgm:pt modelId="{692A8EA7-2F9A-43F9-91E2-43F42922EB21}">
      <dgm:prSet phldrT="[Texto]" custT="1"/>
      <dgm:spPr/>
      <dgm:t>
        <a:bodyPr/>
        <a:lstStyle/>
        <a:p>
          <a:r>
            <a:rPr lang="es-EC" sz="70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Indicador</a:t>
          </a:r>
          <a:endParaRPr lang="es-EC" sz="7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D1798C8-58FB-464E-96FB-5A94E552E1D5}" type="parTrans" cxnId="{9770EC36-8780-43D1-9522-FEAAB69FD83E}">
      <dgm:prSet/>
      <dgm:spPr/>
      <dgm:t>
        <a:bodyPr/>
        <a:lstStyle/>
        <a:p>
          <a:endParaRPr lang="es-EC"/>
        </a:p>
      </dgm:t>
    </dgm:pt>
    <dgm:pt modelId="{D6EA9DB5-53F9-40AC-BFE8-48232C29A0CD}" type="sibTrans" cxnId="{9770EC36-8780-43D1-9522-FEAAB69FD83E}">
      <dgm:prSet/>
      <dgm:spPr/>
      <dgm:t>
        <a:bodyPr/>
        <a:lstStyle/>
        <a:p>
          <a:endParaRPr lang="es-EC"/>
        </a:p>
      </dgm:t>
    </dgm:pt>
    <dgm:pt modelId="{ACBC4072-7D11-4DB8-9FC7-84216D891891}">
      <dgm:prSet phldrT="[Texto]" custT="1"/>
      <dgm:spPr/>
      <dgm:t>
        <a:bodyPr/>
        <a:lstStyle/>
        <a:p>
          <a:r>
            <a:rPr lang="es-EC" sz="7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Indicador</a:t>
          </a:r>
          <a:endParaRPr lang="es-EC" sz="7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86BB803-317E-4C65-B4E0-F5041D916042}" type="parTrans" cxnId="{4A20529B-878F-4507-A570-1AAC3DB8F6C6}">
      <dgm:prSet/>
      <dgm:spPr/>
      <dgm:t>
        <a:bodyPr/>
        <a:lstStyle/>
        <a:p>
          <a:endParaRPr lang="es-EC"/>
        </a:p>
      </dgm:t>
    </dgm:pt>
    <dgm:pt modelId="{4DAAB704-B434-499C-9B51-0BEB2091CFF7}" type="sibTrans" cxnId="{4A20529B-878F-4507-A570-1AAC3DB8F6C6}">
      <dgm:prSet/>
      <dgm:spPr/>
      <dgm:t>
        <a:bodyPr/>
        <a:lstStyle/>
        <a:p>
          <a:endParaRPr lang="es-EC"/>
        </a:p>
      </dgm:t>
    </dgm:pt>
    <dgm:pt modelId="{E497271B-2EAB-4975-B52F-47847518E8A7}">
      <dgm:prSet phldrT="[Texto]" custT="1"/>
      <dgm:spPr/>
      <dgm:t>
        <a:bodyPr/>
        <a:lstStyle/>
        <a:p>
          <a:r>
            <a:rPr lang="es-EC" sz="7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Indicador</a:t>
          </a:r>
          <a:endParaRPr lang="es-EC" sz="7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A013236-C3E9-4005-B0F7-E9BE10367C60}" type="parTrans" cxnId="{C3DB5A1B-9017-4604-96A2-A255255AD095}">
      <dgm:prSet/>
      <dgm:spPr/>
      <dgm:t>
        <a:bodyPr/>
        <a:lstStyle/>
        <a:p>
          <a:endParaRPr lang="es-EC"/>
        </a:p>
      </dgm:t>
    </dgm:pt>
    <dgm:pt modelId="{4FF71E85-A633-47F0-B2D6-1E4B6D800A16}" type="sibTrans" cxnId="{C3DB5A1B-9017-4604-96A2-A255255AD095}">
      <dgm:prSet/>
      <dgm:spPr/>
      <dgm:t>
        <a:bodyPr/>
        <a:lstStyle/>
        <a:p>
          <a:endParaRPr lang="es-EC"/>
        </a:p>
      </dgm:t>
    </dgm:pt>
    <dgm:pt modelId="{F0906CA7-5F89-4F61-9982-71935EDD5BBC}">
      <dgm:prSet phldrT="[Texto]" custT="1"/>
      <dgm:spPr/>
      <dgm:t>
        <a:bodyPr/>
        <a:lstStyle/>
        <a:p>
          <a:r>
            <a:rPr lang="es-EC" sz="70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Indicador</a:t>
          </a:r>
          <a:endParaRPr lang="es-EC" sz="7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173AEEB-D49E-46AA-9C96-4A9514B75F25}" type="parTrans" cxnId="{F0FA6C34-4A43-4AC5-803B-93866CBFF347}">
      <dgm:prSet/>
      <dgm:spPr/>
      <dgm:t>
        <a:bodyPr/>
        <a:lstStyle/>
        <a:p>
          <a:endParaRPr lang="en-US"/>
        </a:p>
      </dgm:t>
    </dgm:pt>
    <dgm:pt modelId="{F1B2A724-57C6-4467-8C18-FA45ADC4C4B5}" type="sibTrans" cxnId="{F0FA6C34-4A43-4AC5-803B-93866CBFF347}">
      <dgm:prSet/>
      <dgm:spPr/>
      <dgm:t>
        <a:bodyPr/>
        <a:lstStyle/>
        <a:p>
          <a:endParaRPr lang="en-US"/>
        </a:p>
      </dgm:t>
    </dgm:pt>
    <dgm:pt modelId="{E333B1DB-2179-496A-8B6A-310B134F6F7F}">
      <dgm:prSet phldrT="[Texto]" custT="1"/>
      <dgm:spPr/>
      <dgm:t>
        <a:bodyPr/>
        <a:lstStyle/>
        <a:p>
          <a:r>
            <a:rPr lang="es-EC" sz="70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Indicador</a:t>
          </a:r>
          <a:endParaRPr lang="es-EC" sz="7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977F388-DC62-46CA-B81E-4A6D9F1C5791}" type="parTrans" cxnId="{F9FDC9DF-8D06-4FDF-9266-0583488F6D0E}">
      <dgm:prSet/>
      <dgm:spPr/>
      <dgm:t>
        <a:bodyPr/>
        <a:lstStyle/>
        <a:p>
          <a:endParaRPr lang="en-US"/>
        </a:p>
      </dgm:t>
    </dgm:pt>
    <dgm:pt modelId="{283569EB-F6D4-4E63-A14B-D981EB2A30AA}" type="sibTrans" cxnId="{F9FDC9DF-8D06-4FDF-9266-0583488F6D0E}">
      <dgm:prSet/>
      <dgm:spPr/>
      <dgm:t>
        <a:bodyPr/>
        <a:lstStyle/>
        <a:p>
          <a:endParaRPr lang="en-US"/>
        </a:p>
      </dgm:t>
    </dgm:pt>
    <dgm:pt modelId="{D7C1173B-5B62-4CC7-B45D-B981ECF8E97F}">
      <dgm:prSet phldrT="[Texto]"/>
      <dgm:spPr/>
      <dgm:t>
        <a:bodyPr/>
        <a:lstStyle/>
        <a:p>
          <a:r>
            <a:rPr lang="es-EC" dirty="0" smtClean="0"/>
            <a:t>PROCESOS</a:t>
          </a:r>
          <a:endParaRPr lang="es-EC" dirty="0"/>
        </a:p>
      </dgm:t>
    </dgm:pt>
    <dgm:pt modelId="{C079895B-6594-4565-AE65-0FCA70CF1476}" type="sibTrans" cxnId="{32B42D51-D44C-4028-9FFA-446812EE2CC6}">
      <dgm:prSet/>
      <dgm:spPr/>
      <dgm:t>
        <a:bodyPr/>
        <a:lstStyle/>
        <a:p>
          <a:endParaRPr lang="es-EC"/>
        </a:p>
      </dgm:t>
    </dgm:pt>
    <dgm:pt modelId="{6A17A2F1-7F6F-4FE0-A6FB-3B5F4EB4DF2A}" type="parTrans" cxnId="{32B42D51-D44C-4028-9FFA-446812EE2CC6}">
      <dgm:prSet/>
      <dgm:spPr/>
      <dgm:t>
        <a:bodyPr/>
        <a:lstStyle/>
        <a:p>
          <a:endParaRPr lang="es-EC"/>
        </a:p>
      </dgm:t>
    </dgm:pt>
    <dgm:pt modelId="{A3179CFF-E0F7-4F73-9F75-502634BED447}">
      <dgm:prSet phldrT="[Texto]" custT="1"/>
      <dgm:spPr/>
      <dgm:t>
        <a:bodyPr/>
        <a:lstStyle/>
        <a:p>
          <a:r>
            <a:rPr lang="es-EC" sz="7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Indicador</a:t>
          </a:r>
        </a:p>
      </dgm:t>
    </dgm:pt>
    <dgm:pt modelId="{783F26C6-0687-4692-B1B6-9899AA7722F1}" type="sibTrans" cxnId="{74F9368D-623D-46D2-80D7-CAE9D0A91316}">
      <dgm:prSet/>
      <dgm:spPr/>
      <dgm:t>
        <a:bodyPr/>
        <a:lstStyle/>
        <a:p>
          <a:endParaRPr lang="en-US"/>
        </a:p>
      </dgm:t>
    </dgm:pt>
    <dgm:pt modelId="{AFF716DD-776E-4A2B-B7C0-AB1D25ED715E}" type="parTrans" cxnId="{74F9368D-623D-46D2-80D7-CAE9D0A91316}">
      <dgm:prSet/>
      <dgm:spPr/>
      <dgm:t>
        <a:bodyPr/>
        <a:lstStyle/>
        <a:p>
          <a:endParaRPr lang="en-US"/>
        </a:p>
      </dgm:t>
    </dgm:pt>
    <dgm:pt modelId="{547E80FD-3A08-4659-AD32-3F3912E67E99}" type="pres">
      <dgm:prSet presAssocID="{A6CE07FB-508F-42D6-9B4A-A2594B990D2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F7DC8E83-71FB-409E-9A16-E7DDEAF93FEA}" type="pres">
      <dgm:prSet presAssocID="{5B1B1348-DA11-4EB1-98E9-69BDD921C952}" presName="compNode" presStyleCnt="0"/>
      <dgm:spPr/>
    </dgm:pt>
    <dgm:pt modelId="{BA81678A-A16F-4254-A73C-EA241AFE92A3}" type="pres">
      <dgm:prSet presAssocID="{5B1B1348-DA11-4EB1-98E9-69BDD921C952}" presName="aNode" presStyleLbl="bgShp" presStyleIdx="0" presStyleCnt="3" custLinFactNeighborX="-38" custLinFactNeighborY="-3571"/>
      <dgm:spPr/>
      <dgm:t>
        <a:bodyPr/>
        <a:lstStyle/>
        <a:p>
          <a:endParaRPr lang="es-EC"/>
        </a:p>
      </dgm:t>
    </dgm:pt>
    <dgm:pt modelId="{90738193-49E6-4133-8770-2C71D3440F52}" type="pres">
      <dgm:prSet presAssocID="{5B1B1348-DA11-4EB1-98E9-69BDD921C952}" presName="textNode" presStyleLbl="bgShp" presStyleIdx="0" presStyleCnt="3"/>
      <dgm:spPr/>
      <dgm:t>
        <a:bodyPr/>
        <a:lstStyle/>
        <a:p>
          <a:endParaRPr lang="es-EC"/>
        </a:p>
      </dgm:t>
    </dgm:pt>
    <dgm:pt modelId="{E58500B5-DAD1-4D52-AA98-EF4792613C9A}" type="pres">
      <dgm:prSet presAssocID="{5B1B1348-DA11-4EB1-98E9-69BDD921C952}" presName="compChildNode" presStyleCnt="0"/>
      <dgm:spPr/>
    </dgm:pt>
    <dgm:pt modelId="{633A0EBE-2DA3-4689-811F-63F0AEEE098C}" type="pres">
      <dgm:prSet presAssocID="{5B1B1348-DA11-4EB1-98E9-69BDD921C952}" presName="theInnerList" presStyleCnt="0"/>
      <dgm:spPr/>
    </dgm:pt>
    <dgm:pt modelId="{3FEE43C4-E336-493E-97F4-60A88DA46131}" type="pres">
      <dgm:prSet presAssocID="{40052E39-44A9-4436-8494-C448C67BED39}" presName="childNode" presStyleLbl="node1" presStyleIdx="0" presStyleCnt="1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2B7B8CF-2C4E-4F08-87AF-0DF80DF8141C}" type="pres">
      <dgm:prSet presAssocID="{40052E39-44A9-4436-8494-C448C67BED39}" presName="aSpace2" presStyleCnt="0"/>
      <dgm:spPr/>
    </dgm:pt>
    <dgm:pt modelId="{5C10C041-AD1F-4BCB-B5F8-E23BA4B5EA8C}" type="pres">
      <dgm:prSet presAssocID="{1388C4A3-40EA-4193-B944-9BA78B0A0183}" presName="childNode" presStyleLbl="node1" presStyleIdx="1" presStyleCnt="1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A1849FD-6FFB-450F-998A-B7D36F2D2591}" type="pres">
      <dgm:prSet presAssocID="{1388C4A3-40EA-4193-B944-9BA78B0A0183}" presName="aSpace2" presStyleCnt="0"/>
      <dgm:spPr/>
    </dgm:pt>
    <dgm:pt modelId="{65F9CF10-BA60-4DAC-AC32-7F2CC9C090DB}" type="pres">
      <dgm:prSet presAssocID="{119F9CEA-6B21-4CDE-9D10-F0C6B769E0FB}" presName="childNode" presStyleLbl="node1" presStyleIdx="2" presStyleCnt="1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D0BC6D9-EB94-433B-96F3-23F9EDD6D1DC}" type="pres">
      <dgm:prSet presAssocID="{119F9CEA-6B21-4CDE-9D10-F0C6B769E0FB}" presName="aSpace2" presStyleCnt="0"/>
      <dgm:spPr/>
    </dgm:pt>
    <dgm:pt modelId="{FC634879-B2CD-4BE2-B6F1-44DB3D06651F}" type="pres">
      <dgm:prSet presAssocID="{692A8EA7-2F9A-43F9-91E2-43F42922EB21}" presName="childNode" presStyleLbl="node1" presStyleIdx="3" presStyleCnt="1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32E23A6-C474-44E0-9573-C304F6224C05}" type="pres">
      <dgm:prSet presAssocID="{692A8EA7-2F9A-43F9-91E2-43F42922EB21}" presName="aSpace2" presStyleCnt="0"/>
      <dgm:spPr/>
    </dgm:pt>
    <dgm:pt modelId="{52BA8B4C-1048-487F-9C25-92779905F6F2}" type="pres">
      <dgm:prSet presAssocID="{E333B1DB-2179-496A-8B6A-310B134F6F7F}" presName="childNode" presStyleLbl="node1" presStyleIdx="4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10A9F4-FE95-4BD5-ACBD-65F894278C95}" type="pres">
      <dgm:prSet presAssocID="{5B1B1348-DA11-4EB1-98E9-69BDD921C952}" presName="aSpace" presStyleCnt="0"/>
      <dgm:spPr/>
    </dgm:pt>
    <dgm:pt modelId="{0708ADDA-1BC2-4C33-9491-05DFD8E58D31}" type="pres">
      <dgm:prSet presAssocID="{CBC2D40A-3AFA-4B1E-BFA0-92AA00A3BEC7}" presName="compNode" presStyleCnt="0"/>
      <dgm:spPr/>
    </dgm:pt>
    <dgm:pt modelId="{11765BF7-C28A-4447-B3C3-427DF0729F34}" type="pres">
      <dgm:prSet presAssocID="{CBC2D40A-3AFA-4B1E-BFA0-92AA00A3BEC7}" presName="aNode" presStyleLbl="bgShp" presStyleIdx="1" presStyleCnt="3"/>
      <dgm:spPr/>
      <dgm:t>
        <a:bodyPr/>
        <a:lstStyle/>
        <a:p>
          <a:endParaRPr lang="es-EC"/>
        </a:p>
      </dgm:t>
    </dgm:pt>
    <dgm:pt modelId="{797DAC78-B282-4D7B-9E97-1C7B39C1F8F3}" type="pres">
      <dgm:prSet presAssocID="{CBC2D40A-3AFA-4B1E-BFA0-92AA00A3BEC7}" presName="textNode" presStyleLbl="bgShp" presStyleIdx="1" presStyleCnt="3"/>
      <dgm:spPr/>
      <dgm:t>
        <a:bodyPr/>
        <a:lstStyle/>
        <a:p>
          <a:endParaRPr lang="es-EC"/>
        </a:p>
      </dgm:t>
    </dgm:pt>
    <dgm:pt modelId="{ABCB9DE3-A9D9-486A-AF70-D28D0721C773}" type="pres">
      <dgm:prSet presAssocID="{CBC2D40A-3AFA-4B1E-BFA0-92AA00A3BEC7}" presName="compChildNode" presStyleCnt="0"/>
      <dgm:spPr/>
    </dgm:pt>
    <dgm:pt modelId="{0B0CB361-D29D-40D9-93E1-D1531BEDC99B}" type="pres">
      <dgm:prSet presAssocID="{CBC2D40A-3AFA-4B1E-BFA0-92AA00A3BEC7}" presName="theInnerList" presStyleCnt="0"/>
      <dgm:spPr/>
    </dgm:pt>
    <dgm:pt modelId="{2C41CFCC-54DB-45F5-B365-0C82E9575F3C}" type="pres">
      <dgm:prSet presAssocID="{11C1200E-DD27-46A0-95C1-45D01936AACC}" presName="childNode" presStyleLbl="node1" presStyleIdx="5" presStyleCnt="1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AEEA971-8193-40D0-A14D-F36CFA6CF622}" type="pres">
      <dgm:prSet presAssocID="{11C1200E-DD27-46A0-95C1-45D01936AACC}" presName="aSpace2" presStyleCnt="0"/>
      <dgm:spPr/>
    </dgm:pt>
    <dgm:pt modelId="{23949270-1911-4D4C-9F72-C1ED0507D3AE}" type="pres">
      <dgm:prSet presAssocID="{5DA00986-CB5F-4E9F-A86D-7CA80C9FE374}" presName="childNode" presStyleLbl="node1" presStyleIdx="6" presStyleCnt="1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DD7E7A1-5921-4C8B-8742-26E9580923C8}" type="pres">
      <dgm:prSet presAssocID="{5DA00986-CB5F-4E9F-A86D-7CA80C9FE374}" presName="aSpace2" presStyleCnt="0"/>
      <dgm:spPr/>
    </dgm:pt>
    <dgm:pt modelId="{3F8C492C-4C5E-4FDC-BE17-D8EFF977085B}" type="pres">
      <dgm:prSet presAssocID="{4A17D516-2FE5-4CFA-A1A8-F591CD86B1F1}" presName="childNode" presStyleLbl="node1" presStyleIdx="7" presStyleCnt="1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E1CB9F5-C5F7-42ED-8D84-DFD820A31037}" type="pres">
      <dgm:prSet presAssocID="{4A17D516-2FE5-4CFA-A1A8-F591CD86B1F1}" presName="aSpace2" presStyleCnt="0"/>
      <dgm:spPr/>
    </dgm:pt>
    <dgm:pt modelId="{F65A1181-FEAE-468F-951D-BCCEB876577D}" type="pres">
      <dgm:prSet presAssocID="{F0906CA7-5F89-4F61-9982-71935EDD5BBC}" presName="childNode" presStyleLbl="node1" presStyleIdx="8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0A254B-D0DF-4BB1-8283-FB4D72414D65}" type="pres">
      <dgm:prSet presAssocID="{F0906CA7-5F89-4F61-9982-71935EDD5BBC}" presName="aSpace2" presStyleCnt="0"/>
      <dgm:spPr/>
    </dgm:pt>
    <dgm:pt modelId="{ECBDE908-C47A-49AC-899D-6D9F63217151}" type="pres">
      <dgm:prSet presAssocID="{A3179CFF-E0F7-4F73-9F75-502634BED447}" presName="childNode" presStyleLbl="node1" presStyleIdx="9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8F9DD9-F9E9-4D63-A171-15A0A4B6059A}" type="pres">
      <dgm:prSet presAssocID="{CBC2D40A-3AFA-4B1E-BFA0-92AA00A3BEC7}" presName="aSpace" presStyleCnt="0"/>
      <dgm:spPr/>
    </dgm:pt>
    <dgm:pt modelId="{D4D3FF4A-8D91-4457-B784-EB470CEB99B9}" type="pres">
      <dgm:prSet presAssocID="{D7C1173B-5B62-4CC7-B45D-B981ECF8E97F}" presName="compNode" presStyleCnt="0"/>
      <dgm:spPr/>
    </dgm:pt>
    <dgm:pt modelId="{28EE3D0D-0ECB-4FD9-BD7F-498A02BD4A8C}" type="pres">
      <dgm:prSet presAssocID="{D7C1173B-5B62-4CC7-B45D-B981ECF8E97F}" presName="aNode" presStyleLbl="bgShp" presStyleIdx="2" presStyleCnt="3"/>
      <dgm:spPr/>
      <dgm:t>
        <a:bodyPr/>
        <a:lstStyle/>
        <a:p>
          <a:endParaRPr lang="es-EC"/>
        </a:p>
      </dgm:t>
    </dgm:pt>
    <dgm:pt modelId="{FBF44A23-56B1-47DD-9128-C4023ED231AF}" type="pres">
      <dgm:prSet presAssocID="{D7C1173B-5B62-4CC7-B45D-B981ECF8E97F}" presName="textNode" presStyleLbl="bgShp" presStyleIdx="2" presStyleCnt="3"/>
      <dgm:spPr/>
      <dgm:t>
        <a:bodyPr/>
        <a:lstStyle/>
        <a:p>
          <a:endParaRPr lang="es-EC"/>
        </a:p>
      </dgm:t>
    </dgm:pt>
    <dgm:pt modelId="{8340A979-D142-42A6-8358-DA3F3719C835}" type="pres">
      <dgm:prSet presAssocID="{D7C1173B-5B62-4CC7-B45D-B981ECF8E97F}" presName="compChildNode" presStyleCnt="0"/>
      <dgm:spPr/>
    </dgm:pt>
    <dgm:pt modelId="{61B5A932-6524-4C6B-BD47-EB1F99420DFA}" type="pres">
      <dgm:prSet presAssocID="{D7C1173B-5B62-4CC7-B45D-B981ECF8E97F}" presName="theInnerList" presStyleCnt="0"/>
      <dgm:spPr/>
    </dgm:pt>
    <dgm:pt modelId="{9B809D29-6BDD-4F32-9CDA-510AE7D16D2B}" type="pres">
      <dgm:prSet presAssocID="{4D1CB7CA-D344-4EF0-8FDA-E23E1A4A3720}" presName="childNode" presStyleLbl="node1" presStyleIdx="10" presStyleCnt="14" custScaleY="15428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3DF738A-7156-4C75-841C-EF42251C3008}" type="pres">
      <dgm:prSet presAssocID="{4D1CB7CA-D344-4EF0-8FDA-E23E1A4A3720}" presName="aSpace2" presStyleCnt="0"/>
      <dgm:spPr/>
    </dgm:pt>
    <dgm:pt modelId="{3853BBFE-A8BE-4739-A46E-F17FB263EB54}" type="pres">
      <dgm:prSet presAssocID="{2511EB81-6072-4F94-B64D-FDF106ECFC3A}" presName="childNode" presStyleLbl="node1" presStyleIdx="11" presStyleCnt="1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358373D-BBE3-4A84-965E-A58BEE04F0A3}" type="pres">
      <dgm:prSet presAssocID="{2511EB81-6072-4F94-B64D-FDF106ECFC3A}" presName="aSpace2" presStyleCnt="0"/>
      <dgm:spPr/>
    </dgm:pt>
    <dgm:pt modelId="{E3318854-A1F0-41F9-983E-D5834925F67C}" type="pres">
      <dgm:prSet presAssocID="{ACBC4072-7D11-4DB8-9FC7-84216D891891}" presName="childNode" presStyleLbl="node1" presStyleIdx="12" presStyleCnt="1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9375F83-D352-43E9-B573-07419ECF25BC}" type="pres">
      <dgm:prSet presAssocID="{ACBC4072-7D11-4DB8-9FC7-84216D891891}" presName="aSpace2" presStyleCnt="0"/>
      <dgm:spPr/>
    </dgm:pt>
    <dgm:pt modelId="{9D3D8788-E0BB-4F52-85C5-D76185A89B04}" type="pres">
      <dgm:prSet presAssocID="{E497271B-2EAB-4975-B52F-47847518E8A7}" presName="childNode" presStyleLbl="node1" presStyleIdx="13" presStyleCnt="1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F233A88F-E5BC-4CE1-BB0B-1A7CA8ADB48D}" srcId="{5B1B1348-DA11-4EB1-98E9-69BDD921C952}" destId="{119F9CEA-6B21-4CDE-9D10-F0C6B769E0FB}" srcOrd="2" destOrd="0" parTransId="{8594D895-0AD0-4CF4-8511-DAC908E2325E}" sibTransId="{A83E8266-CF13-4E97-8719-7A46314E7869}"/>
    <dgm:cxn modelId="{98AE950C-7DEB-4422-B057-BA4ECA319732}" type="presOf" srcId="{CBC2D40A-3AFA-4B1E-BFA0-92AA00A3BEC7}" destId="{11765BF7-C28A-4447-B3C3-427DF0729F34}" srcOrd="0" destOrd="0" presId="urn:microsoft.com/office/officeart/2005/8/layout/lProcess2"/>
    <dgm:cxn modelId="{C51EF83B-CE44-4818-9872-D3893CF59BFF}" type="presOf" srcId="{5B1B1348-DA11-4EB1-98E9-69BDD921C952}" destId="{BA81678A-A16F-4254-A73C-EA241AFE92A3}" srcOrd="0" destOrd="0" presId="urn:microsoft.com/office/officeart/2005/8/layout/lProcess2"/>
    <dgm:cxn modelId="{32B42D51-D44C-4028-9FFA-446812EE2CC6}" srcId="{A6CE07FB-508F-42D6-9B4A-A2594B990D2D}" destId="{D7C1173B-5B62-4CC7-B45D-B981ECF8E97F}" srcOrd="2" destOrd="0" parTransId="{6A17A2F1-7F6F-4FE0-A6FB-3B5F4EB4DF2A}" sibTransId="{C079895B-6594-4565-AE65-0FCA70CF1476}"/>
    <dgm:cxn modelId="{66B04139-F74E-4A6F-A985-ADD794D72E3D}" type="presOf" srcId="{119F9CEA-6B21-4CDE-9D10-F0C6B769E0FB}" destId="{65F9CF10-BA60-4DAC-AC32-7F2CC9C090DB}" srcOrd="0" destOrd="0" presId="urn:microsoft.com/office/officeart/2005/8/layout/lProcess2"/>
    <dgm:cxn modelId="{B3E0456A-F0AC-46D3-87FA-F2A87106142C}" type="presOf" srcId="{D7C1173B-5B62-4CC7-B45D-B981ECF8E97F}" destId="{28EE3D0D-0ECB-4FD9-BD7F-498A02BD4A8C}" srcOrd="0" destOrd="0" presId="urn:microsoft.com/office/officeart/2005/8/layout/lProcess2"/>
    <dgm:cxn modelId="{4CAD1AF7-26AD-4289-A28D-A08EE735414C}" type="presOf" srcId="{1388C4A3-40EA-4193-B944-9BA78B0A0183}" destId="{5C10C041-AD1F-4BCB-B5F8-E23BA4B5EA8C}" srcOrd="0" destOrd="0" presId="urn:microsoft.com/office/officeart/2005/8/layout/lProcess2"/>
    <dgm:cxn modelId="{468130A2-E9A3-4F21-A329-43F27E79E1A7}" type="presOf" srcId="{4D1CB7CA-D344-4EF0-8FDA-E23E1A4A3720}" destId="{9B809D29-6BDD-4F32-9CDA-510AE7D16D2B}" srcOrd="0" destOrd="0" presId="urn:microsoft.com/office/officeart/2005/8/layout/lProcess2"/>
    <dgm:cxn modelId="{0CF1E07B-30AB-4E17-9235-9F23B7494E57}" srcId="{CBC2D40A-3AFA-4B1E-BFA0-92AA00A3BEC7}" destId="{11C1200E-DD27-46A0-95C1-45D01936AACC}" srcOrd="0" destOrd="0" parTransId="{30BCA49F-0694-4643-9B8B-D449D9653774}" sibTransId="{D75977F3-E412-46DB-86B1-199F3525118F}"/>
    <dgm:cxn modelId="{C3DB5A1B-9017-4604-96A2-A255255AD095}" srcId="{D7C1173B-5B62-4CC7-B45D-B981ECF8E97F}" destId="{E497271B-2EAB-4975-B52F-47847518E8A7}" srcOrd="3" destOrd="0" parTransId="{8A013236-C3E9-4005-B0F7-E9BE10367C60}" sibTransId="{4FF71E85-A633-47F0-B2D6-1E4B6D800A16}"/>
    <dgm:cxn modelId="{FAA0B6F8-023E-48B6-BA0E-CC77B1B886BE}" type="presOf" srcId="{5DA00986-CB5F-4E9F-A86D-7CA80C9FE374}" destId="{23949270-1911-4D4C-9F72-C1ED0507D3AE}" srcOrd="0" destOrd="0" presId="urn:microsoft.com/office/officeart/2005/8/layout/lProcess2"/>
    <dgm:cxn modelId="{954F27E7-222A-4A35-8A73-A3803C02F7D3}" type="presOf" srcId="{2511EB81-6072-4F94-B64D-FDF106ECFC3A}" destId="{3853BBFE-A8BE-4739-A46E-F17FB263EB54}" srcOrd="0" destOrd="0" presId="urn:microsoft.com/office/officeart/2005/8/layout/lProcess2"/>
    <dgm:cxn modelId="{F0FA6C34-4A43-4AC5-803B-93866CBFF347}" srcId="{CBC2D40A-3AFA-4B1E-BFA0-92AA00A3BEC7}" destId="{F0906CA7-5F89-4F61-9982-71935EDD5BBC}" srcOrd="3" destOrd="0" parTransId="{D173AEEB-D49E-46AA-9C96-4A9514B75F25}" sibTransId="{F1B2A724-57C6-4467-8C18-FA45ADC4C4B5}"/>
    <dgm:cxn modelId="{8089A996-236D-4AB8-A9E2-BDFC58E3428F}" type="presOf" srcId="{40052E39-44A9-4436-8494-C448C67BED39}" destId="{3FEE43C4-E336-493E-97F4-60A88DA46131}" srcOrd="0" destOrd="0" presId="urn:microsoft.com/office/officeart/2005/8/layout/lProcess2"/>
    <dgm:cxn modelId="{4A20529B-878F-4507-A570-1AAC3DB8F6C6}" srcId="{D7C1173B-5B62-4CC7-B45D-B981ECF8E97F}" destId="{ACBC4072-7D11-4DB8-9FC7-84216D891891}" srcOrd="2" destOrd="0" parTransId="{086BB803-317E-4C65-B4E0-F5041D916042}" sibTransId="{4DAAB704-B434-499C-9B51-0BEB2091CFF7}"/>
    <dgm:cxn modelId="{6C82A333-2223-4A87-9BA5-11E7984A11CD}" type="presOf" srcId="{692A8EA7-2F9A-43F9-91E2-43F42922EB21}" destId="{FC634879-B2CD-4BE2-B6F1-44DB3D06651F}" srcOrd="0" destOrd="0" presId="urn:microsoft.com/office/officeart/2005/8/layout/lProcess2"/>
    <dgm:cxn modelId="{E0C5774F-C54E-4FA9-A3A2-5AC5C97F9E7B}" type="presOf" srcId="{A3179CFF-E0F7-4F73-9F75-502634BED447}" destId="{ECBDE908-C47A-49AC-899D-6D9F63217151}" srcOrd="0" destOrd="0" presId="urn:microsoft.com/office/officeart/2005/8/layout/lProcess2"/>
    <dgm:cxn modelId="{5F5C8130-2581-4F49-BCBE-8534CCCB67E4}" srcId="{A6CE07FB-508F-42D6-9B4A-A2594B990D2D}" destId="{CBC2D40A-3AFA-4B1E-BFA0-92AA00A3BEC7}" srcOrd="1" destOrd="0" parTransId="{BD12BE98-558C-4977-ACB6-1E8B0BEBCE60}" sibTransId="{9C4CB823-7257-4D57-B2A4-4999D9824CC4}"/>
    <dgm:cxn modelId="{74F9368D-623D-46D2-80D7-CAE9D0A91316}" srcId="{CBC2D40A-3AFA-4B1E-BFA0-92AA00A3BEC7}" destId="{A3179CFF-E0F7-4F73-9F75-502634BED447}" srcOrd="4" destOrd="0" parTransId="{AFF716DD-776E-4A2B-B7C0-AB1D25ED715E}" sibTransId="{783F26C6-0687-4692-B1B6-9899AA7722F1}"/>
    <dgm:cxn modelId="{A1DB743A-4282-4C35-9588-2C5047E5149E}" srcId="{A6CE07FB-508F-42D6-9B4A-A2594B990D2D}" destId="{5B1B1348-DA11-4EB1-98E9-69BDD921C952}" srcOrd="0" destOrd="0" parTransId="{AFC9657A-4D63-493D-A945-06F178CF9A4F}" sibTransId="{43C3B6D6-9E1A-4B36-B590-56692A3905DD}"/>
    <dgm:cxn modelId="{1F5DBA31-464F-4999-B6FD-D433E8E16CF9}" srcId="{5B1B1348-DA11-4EB1-98E9-69BDD921C952}" destId="{40052E39-44A9-4436-8494-C448C67BED39}" srcOrd="0" destOrd="0" parTransId="{E9B352FA-F804-4872-B96A-01B49AA74C0F}" sibTransId="{B07AE30F-3CFF-49C5-AB44-358E85ACD17B}"/>
    <dgm:cxn modelId="{D86DCA8A-FF5D-43DC-8F3B-47924C0F9536}" type="presOf" srcId="{D7C1173B-5B62-4CC7-B45D-B981ECF8E97F}" destId="{FBF44A23-56B1-47DD-9128-C4023ED231AF}" srcOrd="1" destOrd="0" presId="urn:microsoft.com/office/officeart/2005/8/layout/lProcess2"/>
    <dgm:cxn modelId="{44BA230D-E781-4B2C-9F55-77087566E7B8}" srcId="{5B1B1348-DA11-4EB1-98E9-69BDD921C952}" destId="{1388C4A3-40EA-4193-B944-9BA78B0A0183}" srcOrd="1" destOrd="0" parTransId="{7D0468F9-64B9-48C4-986C-E419ACA7C598}" sibTransId="{6915EDFA-E154-4025-8F0D-86B36B2C0792}"/>
    <dgm:cxn modelId="{1E376E8B-25AB-42AE-83C7-30153698232F}" type="presOf" srcId="{11C1200E-DD27-46A0-95C1-45D01936AACC}" destId="{2C41CFCC-54DB-45F5-B365-0C82E9575F3C}" srcOrd="0" destOrd="0" presId="urn:microsoft.com/office/officeart/2005/8/layout/lProcess2"/>
    <dgm:cxn modelId="{BC5DB854-0C19-48C2-9BF3-A3DEF782A1D4}" srcId="{D7C1173B-5B62-4CC7-B45D-B981ECF8E97F}" destId="{2511EB81-6072-4F94-B64D-FDF106ECFC3A}" srcOrd="1" destOrd="0" parTransId="{0E9BDDD8-8E9F-411C-8D13-45EA529022AE}" sibTransId="{BC1CCE63-605F-4983-8CC0-D20E9535F96D}"/>
    <dgm:cxn modelId="{B82D10A0-FA24-4908-BB10-D16F890A5433}" type="presOf" srcId="{E333B1DB-2179-496A-8B6A-310B134F6F7F}" destId="{52BA8B4C-1048-487F-9C25-92779905F6F2}" srcOrd="0" destOrd="0" presId="urn:microsoft.com/office/officeart/2005/8/layout/lProcess2"/>
    <dgm:cxn modelId="{BF656D11-9825-433D-B7FC-81A37A04EABE}" srcId="{CBC2D40A-3AFA-4B1E-BFA0-92AA00A3BEC7}" destId="{5DA00986-CB5F-4E9F-A86D-7CA80C9FE374}" srcOrd="1" destOrd="0" parTransId="{83389FD5-DF1F-4AA6-8168-E28B2265B9F8}" sibTransId="{875F32CD-0BB8-49D8-BDAC-861086477B8C}"/>
    <dgm:cxn modelId="{D3E54298-CDC2-4081-BB80-ECED1D2E5B43}" type="presOf" srcId="{4A17D516-2FE5-4CFA-A1A8-F591CD86B1F1}" destId="{3F8C492C-4C5E-4FDC-BE17-D8EFF977085B}" srcOrd="0" destOrd="0" presId="urn:microsoft.com/office/officeart/2005/8/layout/lProcess2"/>
    <dgm:cxn modelId="{D8197B9D-1739-4AE2-9E6C-DA1DEAE6FF49}" type="presOf" srcId="{F0906CA7-5F89-4F61-9982-71935EDD5BBC}" destId="{F65A1181-FEAE-468F-951D-BCCEB876577D}" srcOrd="0" destOrd="0" presId="urn:microsoft.com/office/officeart/2005/8/layout/lProcess2"/>
    <dgm:cxn modelId="{902F64CF-BFC1-4795-8D12-5CDA0145164B}" srcId="{CBC2D40A-3AFA-4B1E-BFA0-92AA00A3BEC7}" destId="{4A17D516-2FE5-4CFA-A1A8-F591CD86B1F1}" srcOrd="2" destOrd="0" parTransId="{F786EDAF-582A-48CB-A3AD-BFD1E35A55B3}" sibTransId="{8EF38934-A8E7-45C7-9C9C-BC50061223C1}"/>
    <dgm:cxn modelId="{94C51DFE-95E8-4EFE-9FF6-960D9D319E25}" type="presOf" srcId="{A6CE07FB-508F-42D6-9B4A-A2594B990D2D}" destId="{547E80FD-3A08-4659-AD32-3F3912E67E99}" srcOrd="0" destOrd="0" presId="urn:microsoft.com/office/officeart/2005/8/layout/lProcess2"/>
    <dgm:cxn modelId="{9770EC36-8780-43D1-9522-FEAAB69FD83E}" srcId="{5B1B1348-DA11-4EB1-98E9-69BDD921C952}" destId="{692A8EA7-2F9A-43F9-91E2-43F42922EB21}" srcOrd="3" destOrd="0" parTransId="{AD1798C8-58FB-464E-96FB-5A94E552E1D5}" sibTransId="{D6EA9DB5-53F9-40AC-BFE8-48232C29A0CD}"/>
    <dgm:cxn modelId="{1DFACC95-D2CB-4AF6-AF8B-4FA464CE6629}" type="presOf" srcId="{5B1B1348-DA11-4EB1-98E9-69BDD921C952}" destId="{90738193-49E6-4133-8770-2C71D3440F52}" srcOrd="1" destOrd="0" presId="urn:microsoft.com/office/officeart/2005/8/layout/lProcess2"/>
    <dgm:cxn modelId="{8F87D170-FE15-47AF-9C06-C73046B66A6A}" srcId="{D7C1173B-5B62-4CC7-B45D-B981ECF8E97F}" destId="{4D1CB7CA-D344-4EF0-8FDA-E23E1A4A3720}" srcOrd="0" destOrd="0" parTransId="{DB26CBFD-E750-4821-BF94-E7DBCE8B7121}" sibTransId="{BC477385-BE6D-47DC-8259-B401F6B6B7B0}"/>
    <dgm:cxn modelId="{6AEE16E2-B98C-4B16-BBB1-232AF82ED0CD}" type="presOf" srcId="{ACBC4072-7D11-4DB8-9FC7-84216D891891}" destId="{E3318854-A1F0-41F9-983E-D5834925F67C}" srcOrd="0" destOrd="0" presId="urn:microsoft.com/office/officeart/2005/8/layout/lProcess2"/>
    <dgm:cxn modelId="{F7A0E57A-E3D2-43F0-A0C7-AACE77FBC016}" type="presOf" srcId="{E497271B-2EAB-4975-B52F-47847518E8A7}" destId="{9D3D8788-E0BB-4F52-85C5-D76185A89B04}" srcOrd="0" destOrd="0" presId="urn:microsoft.com/office/officeart/2005/8/layout/lProcess2"/>
    <dgm:cxn modelId="{B2BC5A50-79D1-4B2B-8BE9-DE6556A86011}" type="presOf" srcId="{CBC2D40A-3AFA-4B1E-BFA0-92AA00A3BEC7}" destId="{797DAC78-B282-4D7B-9E97-1C7B39C1F8F3}" srcOrd="1" destOrd="0" presId="urn:microsoft.com/office/officeart/2005/8/layout/lProcess2"/>
    <dgm:cxn modelId="{F9FDC9DF-8D06-4FDF-9266-0583488F6D0E}" srcId="{5B1B1348-DA11-4EB1-98E9-69BDD921C952}" destId="{E333B1DB-2179-496A-8B6A-310B134F6F7F}" srcOrd="4" destOrd="0" parTransId="{B977F388-DC62-46CA-B81E-4A6D9F1C5791}" sibTransId="{283569EB-F6D4-4E63-A14B-D981EB2A30AA}"/>
    <dgm:cxn modelId="{BD5792C6-95A7-4619-96D6-6B380B69EF6D}" type="presParOf" srcId="{547E80FD-3A08-4659-AD32-3F3912E67E99}" destId="{F7DC8E83-71FB-409E-9A16-E7DDEAF93FEA}" srcOrd="0" destOrd="0" presId="urn:microsoft.com/office/officeart/2005/8/layout/lProcess2"/>
    <dgm:cxn modelId="{A1B6553D-F4EE-4CBE-816C-37884982D74F}" type="presParOf" srcId="{F7DC8E83-71FB-409E-9A16-E7DDEAF93FEA}" destId="{BA81678A-A16F-4254-A73C-EA241AFE92A3}" srcOrd="0" destOrd="0" presId="urn:microsoft.com/office/officeart/2005/8/layout/lProcess2"/>
    <dgm:cxn modelId="{B8EE69BC-80FA-4373-9A56-1507B5573541}" type="presParOf" srcId="{F7DC8E83-71FB-409E-9A16-E7DDEAF93FEA}" destId="{90738193-49E6-4133-8770-2C71D3440F52}" srcOrd="1" destOrd="0" presId="urn:microsoft.com/office/officeart/2005/8/layout/lProcess2"/>
    <dgm:cxn modelId="{0D4113B4-39C5-4E46-BF6B-3120853CC40A}" type="presParOf" srcId="{F7DC8E83-71FB-409E-9A16-E7DDEAF93FEA}" destId="{E58500B5-DAD1-4D52-AA98-EF4792613C9A}" srcOrd="2" destOrd="0" presId="urn:microsoft.com/office/officeart/2005/8/layout/lProcess2"/>
    <dgm:cxn modelId="{FE70064A-D2C5-4FA3-BC00-728DD962D753}" type="presParOf" srcId="{E58500B5-DAD1-4D52-AA98-EF4792613C9A}" destId="{633A0EBE-2DA3-4689-811F-63F0AEEE098C}" srcOrd="0" destOrd="0" presId="urn:microsoft.com/office/officeart/2005/8/layout/lProcess2"/>
    <dgm:cxn modelId="{2E47A93A-C63B-4294-8D61-0067D9EE75D0}" type="presParOf" srcId="{633A0EBE-2DA3-4689-811F-63F0AEEE098C}" destId="{3FEE43C4-E336-493E-97F4-60A88DA46131}" srcOrd="0" destOrd="0" presId="urn:microsoft.com/office/officeart/2005/8/layout/lProcess2"/>
    <dgm:cxn modelId="{04180958-9B43-44A7-ADF1-13A7CF3737BA}" type="presParOf" srcId="{633A0EBE-2DA3-4689-811F-63F0AEEE098C}" destId="{32B7B8CF-2C4E-4F08-87AF-0DF80DF8141C}" srcOrd="1" destOrd="0" presId="urn:microsoft.com/office/officeart/2005/8/layout/lProcess2"/>
    <dgm:cxn modelId="{69C8C743-9172-4BD3-8E82-D312845D767B}" type="presParOf" srcId="{633A0EBE-2DA3-4689-811F-63F0AEEE098C}" destId="{5C10C041-AD1F-4BCB-B5F8-E23BA4B5EA8C}" srcOrd="2" destOrd="0" presId="urn:microsoft.com/office/officeart/2005/8/layout/lProcess2"/>
    <dgm:cxn modelId="{7715FB3F-8415-4F96-BD6A-4FA721B542A3}" type="presParOf" srcId="{633A0EBE-2DA3-4689-811F-63F0AEEE098C}" destId="{EA1849FD-6FFB-450F-998A-B7D36F2D2591}" srcOrd="3" destOrd="0" presId="urn:microsoft.com/office/officeart/2005/8/layout/lProcess2"/>
    <dgm:cxn modelId="{1B86A9B4-A6D7-4DB6-BDDB-88E2CCCEFBA4}" type="presParOf" srcId="{633A0EBE-2DA3-4689-811F-63F0AEEE098C}" destId="{65F9CF10-BA60-4DAC-AC32-7F2CC9C090DB}" srcOrd="4" destOrd="0" presId="urn:microsoft.com/office/officeart/2005/8/layout/lProcess2"/>
    <dgm:cxn modelId="{F1D2D969-BD62-40CB-992C-68D2E399A369}" type="presParOf" srcId="{633A0EBE-2DA3-4689-811F-63F0AEEE098C}" destId="{2D0BC6D9-EB94-433B-96F3-23F9EDD6D1DC}" srcOrd="5" destOrd="0" presId="urn:microsoft.com/office/officeart/2005/8/layout/lProcess2"/>
    <dgm:cxn modelId="{3C8E15C4-87DF-48C3-B59F-D6F5C3065230}" type="presParOf" srcId="{633A0EBE-2DA3-4689-811F-63F0AEEE098C}" destId="{FC634879-B2CD-4BE2-B6F1-44DB3D06651F}" srcOrd="6" destOrd="0" presId="urn:microsoft.com/office/officeart/2005/8/layout/lProcess2"/>
    <dgm:cxn modelId="{96C2137C-3312-4F03-AB7D-D3A5C9A16CB3}" type="presParOf" srcId="{633A0EBE-2DA3-4689-811F-63F0AEEE098C}" destId="{632E23A6-C474-44E0-9573-C304F6224C05}" srcOrd="7" destOrd="0" presId="urn:microsoft.com/office/officeart/2005/8/layout/lProcess2"/>
    <dgm:cxn modelId="{914EC810-BC51-4B2F-B0AD-55F7FCE88A1A}" type="presParOf" srcId="{633A0EBE-2DA3-4689-811F-63F0AEEE098C}" destId="{52BA8B4C-1048-487F-9C25-92779905F6F2}" srcOrd="8" destOrd="0" presId="urn:microsoft.com/office/officeart/2005/8/layout/lProcess2"/>
    <dgm:cxn modelId="{925E4C3A-12CD-4071-BA47-00813BA52687}" type="presParOf" srcId="{547E80FD-3A08-4659-AD32-3F3912E67E99}" destId="{A410A9F4-FE95-4BD5-ACBD-65F894278C95}" srcOrd="1" destOrd="0" presId="urn:microsoft.com/office/officeart/2005/8/layout/lProcess2"/>
    <dgm:cxn modelId="{F388572B-D2F4-4687-A331-B5834C7B9B12}" type="presParOf" srcId="{547E80FD-3A08-4659-AD32-3F3912E67E99}" destId="{0708ADDA-1BC2-4C33-9491-05DFD8E58D31}" srcOrd="2" destOrd="0" presId="urn:microsoft.com/office/officeart/2005/8/layout/lProcess2"/>
    <dgm:cxn modelId="{D31883D8-06F1-42F4-8D9A-F5FBF74547C1}" type="presParOf" srcId="{0708ADDA-1BC2-4C33-9491-05DFD8E58D31}" destId="{11765BF7-C28A-4447-B3C3-427DF0729F34}" srcOrd="0" destOrd="0" presId="urn:microsoft.com/office/officeart/2005/8/layout/lProcess2"/>
    <dgm:cxn modelId="{E4175C45-1830-436B-A522-BDC02D24E392}" type="presParOf" srcId="{0708ADDA-1BC2-4C33-9491-05DFD8E58D31}" destId="{797DAC78-B282-4D7B-9E97-1C7B39C1F8F3}" srcOrd="1" destOrd="0" presId="urn:microsoft.com/office/officeart/2005/8/layout/lProcess2"/>
    <dgm:cxn modelId="{3697F3BE-6111-4BD9-8C92-A35A05041AE5}" type="presParOf" srcId="{0708ADDA-1BC2-4C33-9491-05DFD8E58D31}" destId="{ABCB9DE3-A9D9-486A-AF70-D28D0721C773}" srcOrd="2" destOrd="0" presId="urn:microsoft.com/office/officeart/2005/8/layout/lProcess2"/>
    <dgm:cxn modelId="{880ADBBD-3D7A-4051-AB19-12A5A32FFCE2}" type="presParOf" srcId="{ABCB9DE3-A9D9-486A-AF70-D28D0721C773}" destId="{0B0CB361-D29D-40D9-93E1-D1531BEDC99B}" srcOrd="0" destOrd="0" presId="urn:microsoft.com/office/officeart/2005/8/layout/lProcess2"/>
    <dgm:cxn modelId="{A59CAECC-9A77-4FCF-8795-F6192C606774}" type="presParOf" srcId="{0B0CB361-D29D-40D9-93E1-D1531BEDC99B}" destId="{2C41CFCC-54DB-45F5-B365-0C82E9575F3C}" srcOrd="0" destOrd="0" presId="urn:microsoft.com/office/officeart/2005/8/layout/lProcess2"/>
    <dgm:cxn modelId="{DC4C1EC9-9FE5-4165-8D58-BC22C47463C9}" type="presParOf" srcId="{0B0CB361-D29D-40D9-93E1-D1531BEDC99B}" destId="{BAEEA971-8193-40D0-A14D-F36CFA6CF622}" srcOrd="1" destOrd="0" presId="urn:microsoft.com/office/officeart/2005/8/layout/lProcess2"/>
    <dgm:cxn modelId="{74830E13-01AB-4F05-A194-A753E3FA5F1E}" type="presParOf" srcId="{0B0CB361-D29D-40D9-93E1-D1531BEDC99B}" destId="{23949270-1911-4D4C-9F72-C1ED0507D3AE}" srcOrd="2" destOrd="0" presId="urn:microsoft.com/office/officeart/2005/8/layout/lProcess2"/>
    <dgm:cxn modelId="{85E227DE-ACF7-457B-8FA8-F5CB47CE80BA}" type="presParOf" srcId="{0B0CB361-D29D-40D9-93E1-D1531BEDC99B}" destId="{0DD7E7A1-5921-4C8B-8742-26E9580923C8}" srcOrd="3" destOrd="0" presId="urn:microsoft.com/office/officeart/2005/8/layout/lProcess2"/>
    <dgm:cxn modelId="{B65FEFB5-40F5-4B0C-AC2D-8A777F690E28}" type="presParOf" srcId="{0B0CB361-D29D-40D9-93E1-D1531BEDC99B}" destId="{3F8C492C-4C5E-4FDC-BE17-D8EFF977085B}" srcOrd="4" destOrd="0" presId="urn:microsoft.com/office/officeart/2005/8/layout/lProcess2"/>
    <dgm:cxn modelId="{34F52233-B040-4A6B-9C7A-B02D4C60B2BF}" type="presParOf" srcId="{0B0CB361-D29D-40D9-93E1-D1531BEDC99B}" destId="{2E1CB9F5-C5F7-42ED-8D84-DFD820A31037}" srcOrd="5" destOrd="0" presId="urn:microsoft.com/office/officeart/2005/8/layout/lProcess2"/>
    <dgm:cxn modelId="{0F612A63-8D90-4A8A-9D32-74D2A4786920}" type="presParOf" srcId="{0B0CB361-D29D-40D9-93E1-D1531BEDC99B}" destId="{F65A1181-FEAE-468F-951D-BCCEB876577D}" srcOrd="6" destOrd="0" presId="urn:microsoft.com/office/officeart/2005/8/layout/lProcess2"/>
    <dgm:cxn modelId="{3AB4C5BE-810F-4D2F-8968-A71CC98B596B}" type="presParOf" srcId="{0B0CB361-D29D-40D9-93E1-D1531BEDC99B}" destId="{6D0A254B-D0DF-4BB1-8283-FB4D72414D65}" srcOrd="7" destOrd="0" presId="urn:microsoft.com/office/officeart/2005/8/layout/lProcess2"/>
    <dgm:cxn modelId="{F78B09FE-1155-4683-97FC-AF1B1E977E6C}" type="presParOf" srcId="{0B0CB361-D29D-40D9-93E1-D1531BEDC99B}" destId="{ECBDE908-C47A-49AC-899D-6D9F63217151}" srcOrd="8" destOrd="0" presId="urn:microsoft.com/office/officeart/2005/8/layout/lProcess2"/>
    <dgm:cxn modelId="{7294ADC5-3BA0-402C-8358-C49E59C5750A}" type="presParOf" srcId="{547E80FD-3A08-4659-AD32-3F3912E67E99}" destId="{448F9DD9-F9E9-4D63-A171-15A0A4B6059A}" srcOrd="3" destOrd="0" presId="urn:microsoft.com/office/officeart/2005/8/layout/lProcess2"/>
    <dgm:cxn modelId="{49DD4DBE-3C05-4963-BC5C-FDF4D0918F54}" type="presParOf" srcId="{547E80FD-3A08-4659-AD32-3F3912E67E99}" destId="{D4D3FF4A-8D91-4457-B784-EB470CEB99B9}" srcOrd="4" destOrd="0" presId="urn:microsoft.com/office/officeart/2005/8/layout/lProcess2"/>
    <dgm:cxn modelId="{ACB15DF8-6851-4A18-8539-6612291A4AD6}" type="presParOf" srcId="{D4D3FF4A-8D91-4457-B784-EB470CEB99B9}" destId="{28EE3D0D-0ECB-4FD9-BD7F-498A02BD4A8C}" srcOrd="0" destOrd="0" presId="urn:microsoft.com/office/officeart/2005/8/layout/lProcess2"/>
    <dgm:cxn modelId="{0BF4B939-7FBC-4CB1-BB04-F6004C5C858D}" type="presParOf" srcId="{D4D3FF4A-8D91-4457-B784-EB470CEB99B9}" destId="{FBF44A23-56B1-47DD-9128-C4023ED231AF}" srcOrd="1" destOrd="0" presId="urn:microsoft.com/office/officeart/2005/8/layout/lProcess2"/>
    <dgm:cxn modelId="{CE42A375-465A-4118-9944-6F91002C68FA}" type="presParOf" srcId="{D4D3FF4A-8D91-4457-B784-EB470CEB99B9}" destId="{8340A979-D142-42A6-8358-DA3F3719C835}" srcOrd="2" destOrd="0" presId="urn:microsoft.com/office/officeart/2005/8/layout/lProcess2"/>
    <dgm:cxn modelId="{6541FA68-31FF-414C-A3E6-650D968C4954}" type="presParOf" srcId="{8340A979-D142-42A6-8358-DA3F3719C835}" destId="{61B5A932-6524-4C6B-BD47-EB1F99420DFA}" srcOrd="0" destOrd="0" presId="urn:microsoft.com/office/officeart/2005/8/layout/lProcess2"/>
    <dgm:cxn modelId="{A9A60670-7915-4C2B-9227-AB602DBFCE0A}" type="presParOf" srcId="{61B5A932-6524-4C6B-BD47-EB1F99420DFA}" destId="{9B809D29-6BDD-4F32-9CDA-510AE7D16D2B}" srcOrd="0" destOrd="0" presId="urn:microsoft.com/office/officeart/2005/8/layout/lProcess2"/>
    <dgm:cxn modelId="{95D93F05-7342-4FF6-B0C8-E04B0504B620}" type="presParOf" srcId="{61B5A932-6524-4C6B-BD47-EB1F99420DFA}" destId="{D3DF738A-7156-4C75-841C-EF42251C3008}" srcOrd="1" destOrd="0" presId="urn:microsoft.com/office/officeart/2005/8/layout/lProcess2"/>
    <dgm:cxn modelId="{D16F28FC-F669-441F-B0D7-1827FC70537F}" type="presParOf" srcId="{61B5A932-6524-4C6B-BD47-EB1F99420DFA}" destId="{3853BBFE-A8BE-4739-A46E-F17FB263EB54}" srcOrd="2" destOrd="0" presId="urn:microsoft.com/office/officeart/2005/8/layout/lProcess2"/>
    <dgm:cxn modelId="{F93E8713-F84D-4F03-9391-9CA8C960A544}" type="presParOf" srcId="{61B5A932-6524-4C6B-BD47-EB1F99420DFA}" destId="{D358373D-BBE3-4A84-965E-A58BEE04F0A3}" srcOrd="3" destOrd="0" presId="urn:microsoft.com/office/officeart/2005/8/layout/lProcess2"/>
    <dgm:cxn modelId="{98542C09-ED6B-4AB9-A99A-6E7BBF592328}" type="presParOf" srcId="{61B5A932-6524-4C6B-BD47-EB1F99420DFA}" destId="{E3318854-A1F0-41F9-983E-D5834925F67C}" srcOrd="4" destOrd="0" presId="urn:microsoft.com/office/officeart/2005/8/layout/lProcess2"/>
    <dgm:cxn modelId="{9BCECF96-A84D-4D5C-AC16-AF8182A7B862}" type="presParOf" srcId="{61B5A932-6524-4C6B-BD47-EB1F99420DFA}" destId="{29375F83-D352-43E9-B573-07419ECF25BC}" srcOrd="5" destOrd="0" presId="urn:microsoft.com/office/officeart/2005/8/layout/lProcess2"/>
    <dgm:cxn modelId="{2F40F606-625A-4271-A46A-C1345B9CB220}" type="presParOf" srcId="{61B5A932-6524-4C6B-BD47-EB1F99420DFA}" destId="{9D3D8788-E0BB-4F52-85C5-D76185A89B04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E1CE066-F591-4D0A-8B37-6CE47BE4E044}" type="doc">
      <dgm:prSet loTypeId="urn:microsoft.com/office/officeart/2009/layout/CircleArrowProcess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s-CO"/>
        </a:p>
      </dgm:t>
    </dgm:pt>
    <dgm:pt modelId="{5F625F70-98C9-4B63-B300-D19987AF5036}">
      <dgm:prSet phldrT="[Texto]"/>
      <dgm:spPr/>
      <dgm:t>
        <a:bodyPr/>
        <a:lstStyle/>
        <a:p>
          <a:r>
            <a:rPr lang="es-CO" dirty="0" smtClean="0"/>
            <a:t>Sociedad</a:t>
          </a:r>
          <a:endParaRPr lang="es-CO" dirty="0"/>
        </a:p>
      </dgm:t>
    </dgm:pt>
    <dgm:pt modelId="{0C019FB9-6573-4F8B-A0FA-85349D147462}" type="parTrans" cxnId="{201A70BD-C631-430F-8F19-4C26A052696E}">
      <dgm:prSet/>
      <dgm:spPr/>
      <dgm:t>
        <a:bodyPr/>
        <a:lstStyle/>
        <a:p>
          <a:endParaRPr lang="es-CO"/>
        </a:p>
      </dgm:t>
    </dgm:pt>
    <dgm:pt modelId="{4E5C28E0-4D4E-4B31-8D66-9FD519B6C434}" type="sibTrans" cxnId="{201A70BD-C631-430F-8F19-4C26A052696E}">
      <dgm:prSet/>
      <dgm:spPr/>
      <dgm:t>
        <a:bodyPr/>
        <a:lstStyle/>
        <a:p>
          <a:endParaRPr lang="es-CO"/>
        </a:p>
      </dgm:t>
    </dgm:pt>
    <dgm:pt modelId="{E6BF4EFD-E56C-470E-B4D8-B728BF927A91}">
      <dgm:prSet phldrT="[Texto]"/>
      <dgm:spPr/>
      <dgm:t>
        <a:bodyPr/>
        <a:lstStyle/>
        <a:p>
          <a:r>
            <a:rPr lang="es-CO" dirty="0" smtClean="0"/>
            <a:t>Toma de Decisiones</a:t>
          </a:r>
          <a:endParaRPr lang="es-CO" dirty="0"/>
        </a:p>
      </dgm:t>
    </dgm:pt>
    <dgm:pt modelId="{DFFD3904-7580-4984-B958-84762D1A3C99}" type="parTrans" cxnId="{1217C758-71C0-4868-9389-01E05E05A8D2}">
      <dgm:prSet/>
      <dgm:spPr/>
      <dgm:t>
        <a:bodyPr/>
        <a:lstStyle/>
        <a:p>
          <a:endParaRPr lang="es-CO"/>
        </a:p>
      </dgm:t>
    </dgm:pt>
    <dgm:pt modelId="{400EA046-F0D5-43B6-A53F-5C85E4454E46}" type="sibTrans" cxnId="{1217C758-71C0-4868-9389-01E05E05A8D2}">
      <dgm:prSet/>
      <dgm:spPr/>
      <dgm:t>
        <a:bodyPr/>
        <a:lstStyle/>
        <a:p>
          <a:endParaRPr lang="es-CO"/>
        </a:p>
      </dgm:t>
    </dgm:pt>
    <dgm:pt modelId="{E47964BE-7541-4AE1-88E1-576B0883039E}">
      <dgm:prSet phldrT="[Texto]"/>
      <dgm:spPr/>
      <dgm:t>
        <a:bodyPr/>
        <a:lstStyle/>
        <a:p>
          <a:r>
            <a:rPr lang="es-CO" dirty="0" smtClean="0"/>
            <a:t>Entes de control</a:t>
          </a:r>
          <a:endParaRPr lang="es-CO" dirty="0"/>
        </a:p>
      </dgm:t>
    </dgm:pt>
    <dgm:pt modelId="{489D15F0-1E03-4D89-BFC1-423D267DDC45}" type="parTrans" cxnId="{A25830F4-2944-4760-9DF5-8C7F6CAE338A}">
      <dgm:prSet/>
      <dgm:spPr/>
      <dgm:t>
        <a:bodyPr/>
        <a:lstStyle/>
        <a:p>
          <a:endParaRPr lang="es-CO"/>
        </a:p>
      </dgm:t>
    </dgm:pt>
    <dgm:pt modelId="{7E4441FA-571F-4449-9AB9-182F8C0F27FD}" type="sibTrans" cxnId="{A25830F4-2944-4760-9DF5-8C7F6CAE338A}">
      <dgm:prSet/>
      <dgm:spPr/>
      <dgm:t>
        <a:bodyPr/>
        <a:lstStyle/>
        <a:p>
          <a:endParaRPr lang="es-CO"/>
        </a:p>
      </dgm:t>
    </dgm:pt>
    <dgm:pt modelId="{6E44552F-FC76-4C09-85A0-E811C4F412F6}" type="pres">
      <dgm:prSet presAssocID="{FE1CE066-F591-4D0A-8B37-6CE47BE4E044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CO"/>
        </a:p>
      </dgm:t>
    </dgm:pt>
    <dgm:pt modelId="{F44FB60E-4FF0-4ADA-B404-288E5FBF99AB}" type="pres">
      <dgm:prSet presAssocID="{5F625F70-98C9-4B63-B300-D19987AF5036}" presName="Accent1" presStyleCnt="0"/>
      <dgm:spPr/>
    </dgm:pt>
    <dgm:pt modelId="{D0FCCF22-43D2-4C3C-BB78-CECA40F4E473}" type="pres">
      <dgm:prSet presAssocID="{5F625F70-98C9-4B63-B300-D19987AF5036}" presName="Accent" presStyleLbl="node1" presStyleIdx="0" presStyleCnt="3"/>
      <dgm:spPr/>
    </dgm:pt>
    <dgm:pt modelId="{F13B2474-5C87-4296-B37A-730ECEE040F4}" type="pres">
      <dgm:prSet presAssocID="{5F625F70-98C9-4B63-B300-D19987AF5036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0A9465A-35FB-40AC-9145-0FBF7A3DB9E1}" type="pres">
      <dgm:prSet presAssocID="{E6BF4EFD-E56C-470E-B4D8-B728BF927A91}" presName="Accent2" presStyleCnt="0"/>
      <dgm:spPr/>
    </dgm:pt>
    <dgm:pt modelId="{07E43A6D-62FE-438D-8048-A908242CC362}" type="pres">
      <dgm:prSet presAssocID="{E6BF4EFD-E56C-470E-B4D8-B728BF927A91}" presName="Accent" presStyleLbl="node1" presStyleIdx="1" presStyleCnt="3"/>
      <dgm:spPr/>
    </dgm:pt>
    <dgm:pt modelId="{D29C7C77-AD22-490D-9CAC-E30DDD76599A}" type="pres">
      <dgm:prSet presAssocID="{E6BF4EFD-E56C-470E-B4D8-B728BF927A91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ADC0FD7-7161-40E4-BA8C-E959AA5553E4}" type="pres">
      <dgm:prSet presAssocID="{E47964BE-7541-4AE1-88E1-576B0883039E}" presName="Accent3" presStyleCnt="0"/>
      <dgm:spPr/>
    </dgm:pt>
    <dgm:pt modelId="{838C7342-DAC5-427D-9495-CB5FE228ADB5}" type="pres">
      <dgm:prSet presAssocID="{E47964BE-7541-4AE1-88E1-576B0883039E}" presName="Accent" presStyleLbl="node1" presStyleIdx="2" presStyleCnt="3"/>
      <dgm:spPr/>
    </dgm:pt>
    <dgm:pt modelId="{9613591C-1E43-4BF0-960A-55F0A716A9C4}" type="pres">
      <dgm:prSet presAssocID="{E47964BE-7541-4AE1-88E1-576B0883039E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ADD04D90-71B2-4524-A8F4-19855FFE8A4E}" type="presOf" srcId="{E47964BE-7541-4AE1-88E1-576B0883039E}" destId="{9613591C-1E43-4BF0-960A-55F0A716A9C4}" srcOrd="0" destOrd="0" presId="urn:microsoft.com/office/officeart/2009/layout/CircleArrowProcess"/>
    <dgm:cxn modelId="{2E4B6AD6-A8CD-43A5-A86C-92EA09E90B11}" type="presOf" srcId="{FE1CE066-F591-4D0A-8B37-6CE47BE4E044}" destId="{6E44552F-FC76-4C09-85A0-E811C4F412F6}" srcOrd="0" destOrd="0" presId="urn:microsoft.com/office/officeart/2009/layout/CircleArrowProcess"/>
    <dgm:cxn modelId="{3A1FD6A6-3BE2-48B0-9E81-C2FBE268C3B9}" type="presOf" srcId="{E6BF4EFD-E56C-470E-B4D8-B728BF927A91}" destId="{D29C7C77-AD22-490D-9CAC-E30DDD76599A}" srcOrd="0" destOrd="0" presId="urn:microsoft.com/office/officeart/2009/layout/CircleArrowProcess"/>
    <dgm:cxn modelId="{201A70BD-C631-430F-8F19-4C26A052696E}" srcId="{FE1CE066-F591-4D0A-8B37-6CE47BE4E044}" destId="{5F625F70-98C9-4B63-B300-D19987AF5036}" srcOrd="0" destOrd="0" parTransId="{0C019FB9-6573-4F8B-A0FA-85349D147462}" sibTransId="{4E5C28E0-4D4E-4B31-8D66-9FD519B6C434}"/>
    <dgm:cxn modelId="{A25830F4-2944-4760-9DF5-8C7F6CAE338A}" srcId="{FE1CE066-F591-4D0A-8B37-6CE47BE4E044}" destId="{E47964BE-7541-4AE1-88E1-576B0883039E}" srcOrd="2" destOrd="0" parTransId="{489D15F0-1E03-4D89-BFC1-423D267DDC45}" sibTransId="{7E4441FA-571F-4449-9AB9-182F8C0F27FD}"/>
    <dgm:cxn modelId="{1217C758-71C0-4868-9389-01E05E05A8D2}" srcId="{FE1CE066-F591-4D0A-8B37-6CE47BE4E044}" destId="{E6BF4EFD-E56C-470E-B4D8-B728BF927A91}" srcOrd="1" destOrd="0" parTransId="{DFFD3904-7580-4984-B958-84762D1A3C99}" sibTransId="{400EA046-F0D5-43B6-A53F-5C85E4454E46}"/>
    <dgm:cxn modelId="{AE1B4A9E-B985-4938-9320-2677D85BEEA2}" type="presOf" srcId="{5F625F70-98C9-4B63-B300-D19987AF5036}" destId="{F13B2474-5C87-4296-B37A-730ECEE040F4}" srcOrd="0" destOrd="0" presId="urn:microsoft.com/office/officeart/2009/layout/CircleArrowProcess"/>
    <dgm:cxn modelId="{3889A58A-F045-4854-8079-315B441E68EA}" type="presParOf" srcId="{6E44552F-FC76-4C09-85A0-E811C4F412F6}" destId="{F44FB60E-4FF0-4ADA-B404-288E5FBF99AB}" srcOrd="0" destOrd="0" presId="urn:microsoft.com/office/officeart/2009/layout/CircleArrowProcess"/>
    <dgm:cxn modelId="{407CC6A9-1524-4AD7-A5F0-DF3B20CB2F7F}" type="presParOf" srcId="{F44FB60E-4FF0-4ADA-B404-288E5FBF99AB}" destId="{D0FCCF22-43D2-4C3C-BB78-CECA40F4E473}" srcOrd="0" destOrd="0" presId="urn:microsoft.com/office/officeart/2009/layout/CircleArrowProcess"/>
    <dgm:cxn modelId="{1F2EB12D-F338-4280-86B7-A00C6C7830A4}" type="presParOf" srcId="{6E44552F-FC76-4C09-85A0-E811C4F412F6}" destId="{F13B2474-5C87-4296-B37A-730ECEE040F4}" srcOrd="1" destOrd="0" presId="urn:microsoft.com/office/officeart/2009/layout/CircleArrowProcess"/>
    <dgm:cxn modelId="{412A3190-CD76-40CB-B582-C77AA3AFFDB2}" type="presParOf" srcId="{6E44552F-FC76-4C09-85A0-E811C4F412F6}" destId="{50A9465A-35FB-40AC-9145-0FBF7A3DB9E1}" srcOrd="2" destOrd="0" presId="urn:microsoft.com/office/officeart/2009/layout/CircleArrowProcess"/>
    <dgm:cxn modelId="{28780462-F688-43E6-85AC-98230B6A5D6F}" type="presParOf" srcId="{50A9465A-35FB-40AC-9145-0FBF7A3DB9E1}" destId="{07E43A6D-62FE-438D-8048-A908242CC362}" srcOrd="0" destOrd="0" presId="urn:microsoft.com/office/officeart/2009/layout/CircleArrowProcess"/>
    <dgm:cxn modelId="{98EE8B2A-806E-4DF1-A8C5-7CDCAE68F968}" type="presParOf" srcId="{6E44552F-FC76-4C09-85A0-E811C4F412F6}" destId="{D29C7C77-AD22-490D-9CAC-E30DDD76599A}" srcOrd="3" destOrd="0" presId="urn:microsoft.com/office/officeart/2009/layout/CircleArrowProcess"/>
    <dgm:cxn modelId="{822686C5-F860-450E-8BC3-83E89E6424B8}" type="presParOf" srcId="{6E44552F-FC76-4C09-85A0-E811C4F412F6}" destId="{AADC0FD7-7161-40E4-BA8C-E959AA5553E4}" srcOrd="4" destOrd="0" presId="urn:microsoft.com/office/officeart/2009/layout/CircleArrowProcess"/>
    <dgm:cxn modelId="{9CB05AB3-455D-4517-A319-E07B521B907F}" type="presParOf" srcId="{AADC0FD7-7161-40E4-BA8C-E959AA5553E4}" destId="{838C7342-DAC5-427D-9495-CB5FE228ADB5}" srcOrd="0" destOrd="0" presId="urn:microsoft.com/office/officeart/2009/layout/CircleArrowProcess"/>
    <dgm:cxn modelId="{6AD69401-5534-4902-B4EF-A1BBEC973654}" type="presParOf" srcId="{6E44552F-FC76-4C09-85A0-E811C4F412F6}" destId="{9613591C-1E43-4BF0-960A-55F0A716A9C4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0221FA-2A5B-400B-8BEF-883E1DC3AA0A}">
      <dsp:nvSpPr>
        <dsp:cNvPr id="0" name=""/>
        <dsp:cNvSpPr/>
      </dsp:nvSpPr>
      <dsp:spPr>
        <a:xfrm>
          <a:off x="563689" y="72553"/>
          <a:ext cx="1439905" cy="500060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524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71A92A-FC77-46DC-B789-00BF2E5EBBE1}">
      <dsp:nvSpPr>
        <dsp:cNvPr id="0" name=""/>
        <dsp:cNvSpPr/>
      </dsp:nvSpPr>
      <dsp:spPr>
        <a:xfrm>
          <a:off x="1146349" y="1297030"/>
          <a:ext cx="279051" cy="178592"/>
        </a:xfrm>
        <a:prstGeom prst="down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F181C8-FFF6-474A-A0DD-950027F9B7CB}">
      <dsp:nvSpPr>
        <dsp:cNvPr id="0" name=""/>
        <dsp:cNvSpPr/>
      </dsp:nvSpPr>
      <dsp:spPr>
        <a:xfrm>
          <a:off x="10212" y="1439905"/>
          <a:ext cx="2551324" cy="334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Lista de Metas Prioritarias</a:t>
          </a:r>
          <a:endParaRPr lang="es-EC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212" y="1439905"/>
        <a:ext cx="2551324" cy="334861"/>
      </dsp:txXfrm>
    </dsp:sp>
    <dsp:sp modelId="{7169C19E-478A-4D39-8853-5B1010D17ABA}">
      <dsp:nvSpPr>
        <dsp:cNvPr id="0" name=""/>
        <dsp:cNvSpPr/>
      </dsp:nvSpPr>
      <dsp:spPr>
        <a:xfrm>
          <a:off x="1087190" y="611234"/>
          <a:ext cx="502292" cy="502292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Meta N…</a:t>
          </a:r>
          <a:endParaRPr lang="es-EC" sz="1100" kern="1200" dirty="0"/>
        </a:p>
      </dsp:txBody>
      <dsp:txXfrm>
        <a:off x="1160749" y="684793"/>
        <a:ext cx="355174" cy="355174"/>
      </dsp:txXfrm>
    </dsp:sp>
    <dsp:sp modelId="{ACEB98CD-DAED-4ABD-B0C9-C2A113301E45}">
      <dsp:nvSpPr>
        <dsp:cNvPr id="0" name=""/>
        <dsp:cNvSpPr/>
      </dsp:nvSpPr>
      <dsp:spPr>
        <a:xfrm>
          <a:off x="727772" y="234403"/>
          <a:ext cx="502292" cy="502292"/>
        </a:xfrm>
        <a:prstGeom prst="ellipse">
          <a:avLst/>
        </a:prstGeom>
        <a:solidFill>
          <a:schemeClr val="accent1">
            <a:shade val="80000"/>
            <a:hueOff val="153123"/>
            <a:satOff val="-2196"/>
            <a:lumOff val="1280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Meta 2</a:t>
          </a:r>
          <a:endParaRPr lang="es-EC" sz="1100" kern="1200" dirty="0"/>
        </a:p>
      </dsp:txBody>
      <dsp:txXfrm>
        <a:off x="801331" y="307962"/>
        <a:ext cx="355174" cy="355174"/>
      </dsp:txXfrm>
    </dsp:sp>
    <dsp:sp modelId="{251411D6-889C-44D3-ACBF-E0B952657DB1}">
      <dsp:nvSpPr>
        <dsp:cNvPr id="0" name=""/>
        <dsp:cNvSpPr/>
      </dsp:nvSpPr>
      <dsp:spPr>
        <a:xfrm>
          <a:off x="1241226" y="112960"/>
          <a:ext cx="502292" cy="502292"/>
        </a:xfrm>
        <a:prstGeom prst="ellipse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Meta 1</a:t>
          </a:r>
          <a:endParaRPr lang="es-EC" sz="1100" kern="1200" dirty="0"/>
        </a:p>
      </dsp:txBody>
      <dsp:txXfrm>
        <a:off x="1314785" y="186519"/>
        <a:ext cx="355174" cy="355174"/>
      </dsp:txXfrm>
    </dsp:sp>
    <dsp:sp modelId="{03ED417F-55EB-4233-9853-668BD42709EE}">
      <dsp:nvSpPr>
        <dsp:cNvPr id="0" name=""/>
        <dsp:cNvSpPr/>
      </dsp:nvSpPr>
      <dsp:spPr>
        <a:xfrm>
          <a:off x="504531" y="11162"/>
          <a:ext cx="1562687" cy="125015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127000" h="254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81678A-A16F-4254-A73C-EA241AFE92A3}">
      <dsp:nvSpPr>
        <dsp:cNvPr id="0" name=""/>
        <dsp:cNvSpPr/>
      </dsp:nvSpPr>
      <dsp:spPr>
        <a:xfrm>
          <a:off x="3" y="0"/>
          <a:ext cx="861575" cy="235744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CLIENTES</a:t>
          </a:r>
          <a:endParaRPr lang="es-EC" sz="1200" kern="1200" dirty="0"/>
        </a:p>
      </dsp:txBody>
      <dsp:txXfrm>
        <a:off x="3" y="0"/>
        <a:ext cx="861575" cy="707233"/>
      </dsp:txXfrm>
    </dsp:sp>
    <dsp:sp modelId="{3FEE43C4-E336-493E-97F4-60A88DA46131}">
      <dsp:nvSpPr>
        <dsp:cNvPr id="0" name=""/>
        <dsp:cNvSpPr/>
      </dsp:nvSpPr>
      <dsp:spPr>
        <a:xfrm>
          <a:off x="86488" y="707679"/>
          <a:ext cx="689260" cy="272723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7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Indicador</a:t>
          </a:r>
          <a:endParaRPr lang="es-EC" sz="7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94476" y="715667"/>
        <a:ext cx="673284" cy="256747"/>
      </dsp:txXfrm>
    </dsp:sp>
    <dsp:sp modelId="{5C10C041-AD1F-4BCB-B5F8-E23BA4B5EA8C}">
      <dsp:nvSpPr>
        <dsp:cNvPr id="0" name=""/>
        <dsp:cNvSpPr/>
      </dsp:nvSpPr>
      <dsp:spPr>
        <a:xfrm>
          <a:off x="86488" y="1022360"/>
          <a:ext cx="689260" cy="272723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23557"/>
            <a:satOff val="-338"/>
            <a:lumOff val="197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7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Indicador</a:t>
          </a:r>
          <a:endParaRPr lang="es-EC" sz="7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94476" y="1030348"/>
        <a:ext cx="673284" cy="256747"/>
      </dsp:txXfrm>
    </dsp:sp>
    <dsp:sp modelId="{65F9CF10-BA60-4DAC-AC32-7F2CC9C090DB}">
      <dsp:nvSpPr>
        <dsp:cNvPr id="0" name=""/>
        <dsp:cNvSpPr/>
      </dsp:nvSpPr>
      <dsp:spPr>
        <a:xfrm>
          <a:off x="86488" y="1337040"/>
          <a:ext cx="689260" cy="272723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47115"/>
            <a:satOff val="-676"/>
            <a:lumOff val="394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700" kern="120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Indicador</a:t>
          </a:r>
          <a:endParaRPr lang="es-EC" sz="7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94476" y="1345028"/>
        <a:ext cx="673284" cy="256747"/>
      </dsp:txXfrm>
    </dsp:sp>
    <dsp:sp modelId="{FC634879-B2CD-4BE2-B6F1-44DB3D06651F}">
      <dsp:nvSpPr>
        <dsp:cNvPr id="0" name=""/>
        <dsp:cNvSpPr/>
      </dsp:nvSpPr>
      <dsp:spPr>
        <a:xfrm>
          <a:off x="86488" y="1651721"/>
          <a:ext cx="689260" cy="272723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70672"/>
            <a:satOff val="-1014"/>
            <a:lumOff val="591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700" kern="120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Indicador</a:t>
          </a:r>
          <a:endParaRPr lang="es-EC" sz="7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94476" y="1659709"/>
        <a:ext cx="673284" cy="256747"/>
      </dsp:txXfrm>
    </dsp:sp>
    <dsp:sp modelId="{52BA8B4C-1048-487F-9C25-92779905F6F2}">
      <dsp:nvSpPr>
        <dsp:cNvPr id="0" name=""/>
        <dsp:cNvSpPr/>
      </dsp:nvSpPr>
      <dsp:spPr>
        <a:xfrm>
          <a:off x="86488" y="1966402"/>
          <a:ext cx="689260" cy="272723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94229"/>
            <a:satOff val="-1351"/>
            <a:lumOff val="788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700" kern="120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Indicador</a:t>
          </a:r>
          <a:endParaRPr lang="es-EC" sz="7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94476" y="1974390"/>
        <a:ext cx="673284" cy="256747"/>
      </dsp:txXfrm>
    </dsp:sp>
    <dsp:sp modelId="{11765BF7-C28A-4447-B3C3-427DF0729F34}">
      <dsp:nvSpPr>
        <dsp:cNvPr id="0" name=""/>
        <dsp:cNvSpPr/>
      </dsp:nvSpPr>
      <dsp:spPr>
        <a:xfrm>
          <a:off x="926524" y="0"/>
          <a:ext cx="861575" cy="235744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RECURSOS</a:t>
          </a:r>
          <a:endParaRPr lang="es-EC" sz="1300" kern="1200" dirty="0"/>
        </a:p>
      </dsp:txBody>
      <dsp:txXfrm>
        <a:off x="926524" y="0"/>
        <a:ext cx="861575" cy="707233"/>
      </dsp:txXfrm>
    </dsp:sp>
    <dsp:sp modelId="{2C41CFCC-54DB-45F5-B365-0C82E9575F3C}">
      <dsp:nvSpPr>
        <dsp:cNvPr id="0" name=""/>
        <dsp:cNvSpPr/>
      </dsp:nvSpPr>
      <dsp:spPr>
        <a:xfrm>
          <a:off x="1012682" y="707679"/>
          <a:ext cx="689260" cy="272723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117787"/>
            <a:satOff val="-1689"/>
            <a:lumOff val="985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700" kern="120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Indicador</a:t>
          </a:r>
          <a:endParaRPr lang="es-EC" sz="7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020670" y="715667"/>
        <a:ext cx="673284" cy="256747"/>
      </dsp:txXfrm>
    </dsp:sp>
    <dsp:sp modelId="{23949270-1911-4D4C-9F72-C1ED0507D3AE}">
      <dsp:nvSpPr>
        <dsp:cNvPr id="0" name=""/>
        <dsp:cNvSpPr/>
      </dsp:nvSpPr>
      <dsp:spPr>
        <a:xfrm>
          <a:off x="1012682" y="1022360"/>
          <a:ext cx="689260" cy="272723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141344"/>
            <a:satOff val="-2027"/>
            <a:lumOff val="1182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700" kern="120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Indicador</a:t>
          </a:r>
          <a:endParaRPr lang="es-EC" sz="700" kern="12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020670" y="1030348"/>
        <a:ext cx="673284" cy="256747"/>
      </dsp:txXfrm>
    </dsp:sp>
    <dsp:sp modelId="{3F8C492C-4C5E-4FDC-BE17-D8EFF977085B}">
      <dsp:nvSpPr>
        <dsp:cNvPr id="0" name=""/>
        <dsp:cNvSpPr/>
      </dsp:nvSpPr>
      <dsp:spPr>
        <a:xfrm>
          <a:off x="1012682" y="1337040"/>
          <a:ext cx="689260" cy="272723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164902"/>
            <a:satOff val="-2365"/>
            <a:lumOff val="1379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700" kern="120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Indicador</a:t>
          </a:r>
          <a:endParaRPr lang="es-EC" sz="700" kern="12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020670" y="1345028"/>
        <a:ext cx="673284" cy="256747"/>
      </dsp:txXfrm>
    </dsp:sp>
    <dsp:sp modelId="{F65A1181-FEAE-468F-951D-BCCEB876577D}">
      <dsp:nvSpPr>
        <dsp:cNvPr id="0" name=""/>
        <dsp:cNvSpPr/>
      </dsp:nvSpPr>
      <dsp:spPr>
        <a:xfrm>
          <a:off x="1012682" y="1651721"/>
          <a:ext cx="689260" cy="272723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188459"/>
            <a:satOff val="-2703"/>
            <a:lumOff val="1576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700" kern="120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Indicador</a:t>
          </a:r>
          <a:endParaRPr lang="es-EC" sz="700" kern="12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020670" y="1659709"/>
        <a:ext cx="673284" cy="256747"/>
      </dsp:txXfrm>
    </dsp:sp>
    <dsp:sp modelId="{ECBDE908-C47A-49AC-899D-6D9F63217151}">
      <dsp:nvSpPr>
        <dsp:cNvPr id="0" name=""/>
        <dsp:cNvSpPr/>
      </dsp:nvSpPr>
      <dsp:spPr>
        <a:xfrm>
          <a:off x="1012682" y="1966402"/>
          <a:ext cx="689260" cy="272723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212016"/>
            <a:satOff val="-3041"/>
            <a:lumOff val="1773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7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Indicador</a:t>
          </a:r>
        </a:p>
      </dsp:txBody>
      <dsp:txXfrm>
        <a:off x="1020670" y="1974390"/>
        <a:ext cx="673284" cy="256747"/>
      </dsp:txXfrm>
    </dsp:sp>
    <dsp:sp modelId="{28EE3D0D-0ECB-4FD9-BD7F-498A02BD4A8C}">
      <dsp:nvSpPr>
        <dsp:cNvPr id="0" name=""/>
        <dsp:cNvSpPr/>
      </dsp:nvSpPr>
      <dsp:spPr>
        <a:xfrm>
          <a:off x="1852718" y="0"/>
          <a:ext cx="861575" cy="235744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PROCESOS</a:t>
          </a:r>
          <a:endParaRPr lang="es-EC" sz="1300" kern="1200" dirty="0"/>
        </a:p>
      </dsp:txBody>
      <dsp:txXfrm>
        <a:off x="1852718" y="0"/>
        <a:ext cx="861575" cy="707233"/>
      </dsp:txXfrm>
    </dsp:sp>
    <dsp:sp modelId="{9B809D29-6BDD-4F32-9CDA-510AE7D16D2B}">
      <dsp:nvSpPr>
        <dsp:cNvPr id="0" name=""/>
        <dsp:cNvSpPr/>
      </dsp:nvSpPr>
      <dsp:spPr>
        <a:xfrm>
          <a:off x="1938875" y="707688"/>
          <a:ext cx="689260" cy="472131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235574"/>
            <a:satOff val="-3378"/>
            <a:lumOff val="1970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7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Indicador</a:t>
          </a:r>
          <a:endParaRPr lang="es-EC" sz="7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952703" y="721516"/>
        <a:ext cx="661604" cy="444475"/>
      </dsp:txXfrm>
    </dsp:sp>
    <dsp:sp modelId="{3853BBFE-A8BE-4739-A46E-F17FB263EB54}">
      <dsp:nvSpPr>
        <dsp:cNvPr id="0" name=""/>
        <dsp:cNvSpPr/>
      </dsp:nvSpPr>
      <dsp:spPr>
        <a:xfrm>
          <a:off x="1938875" y="1226900"/>
          <a:ext cx="689260" cy="306018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259131"/>
            <a:satOff val="-3716"/>
            <a:lumOff val="2167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7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Indicador</a:t>
          </a:r>
          <a:endParaRPr lang="es-EC" sz="7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947838" y="1235863"/>
        <a:ext cx="671334" cy="288092"/>
      </dsp:txXfrm>
    </dsp:sp>
    <dsp:sp modelId="{E3318854-A1F0-41F9-983E-D5834925F67C}">
      <dsp:nvSpPr>
        <dsp:cNvPr id="0" name=""/>
        <dsp:cNvSpPr/>
      </dsp:nvSpPr>
      <dsp:spPr>
        <a:xfrm>
          <a:off x="1938875" y="1579998"/>
          <a:ext cx="689260" cy="306018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282688"/>
            <a:satOff val="-4054"/>
            <a:lumOff val="2364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7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Indicador</a:t>
          </a:r>
          <a:endParaRPr lang="es-EC" sz="7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947838" y="1588961"/>
        <a:ext cx="671334" cy="288092"/>
      </dsp:txXfrm>
    </dsp:sp>
    <dsp:sp modelId="{9D3D8788-E0BB-4F52-85C5-D76185A89B04}">
      <dsp:nvSpPr>
        <dsp:cNvPr id="0" name=""/>
        <dsp:cNvSpPr/>
      </dsp:nvSpPr>
      <dsp:spPr>
        <a:xfrm>
          <a:off x="1938875" y="1933097"/>
          <a:ext cx="689260" cy="306018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7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Indicador</a:t>
          </a:r>
          <a:endParaRPr lang="es-EC" sz="7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947838" y="1942060"/>
        <a:ext cx="671334" cy="2880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3429E8-A7B4-4431-85C7-F1B8816FF083}" type="datetimeFigureOut">
              <a:rPr lang="es-CO" smtClean="0"/>
              <a:t>13/09/2016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2F0D36-E71E-473D-8BA1-03C3C5A4166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1423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F0D36-E71E-473D-8BA1-03C3C5A4166E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777372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BB3EF6-D526-4035-BCBD-EF67023732F1}" type="slidenum">
              <a:rPr lang="es-ES" smtClean="0"/>
              <a:pPr>
                <a:defRPr/>
              </a:pPr>
              <a:t>18</a:t>
            </a:fld>
            <a:endParaRPr lang="es-E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1435" tIns="45718" rIns="91435" bIns="45718"/>
          <a:lstStyle/>
          <a:p>
            <a:pPr eaLnBrk="1" hangingPunct="1"/>
            <a:endParaRPr lang="es-CO" smtClean="0"/>
          </a:p>
        </p:txBody>
      </p:sp>
    </p:spTree>
    <p:extLst>
      <p:ext uri="{BB962C8B-B14F-4D97-AF65-F5344CB8AC3E}">
        <p14:creationId xmlns:p14="http://schemas.microsoft.com/office/powerpoint/2010/main" val="3227971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E46B72-FFF4-4ED5-BFCF-6B35587BD8A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40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C21273-5FFC-46C9-8DFF-7ECCC48ED76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54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A70983-8195-45FE-BECD-08497EF8E67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918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D5BBF6-5DD3-42A3-880A-3A23FEDA162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479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CBA5B1-4042-497C-9089-ABFEF4DFC55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315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424326-2B3C-4993-B75D-7B848A214F3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10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E8786F-961C-49C9-8557-FF815124EAD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6257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A2AB3A-C1C6-47CF-B638-976CE449B4D8}" type="slidenum">
              <a:rPr lang="es-ES" smtClean="0"/>
              <a:pPr>
                <a:defRPr/>
              </a:pPr>
              <a:t>17</a:t>
            </a:fld>
            <a:endParaRPr lang="es-E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s-CO" smtClean="0"/>
          </a:p>
        </p:txBody>
      </p:sp>
    </p:spTree>
    <p:extLst>
      <p:ext uri="{BB962C8B-B14F-4D97-AF65-F5344CB8AC3E}">
        <p14:creationId xmlns:p14="http://schemas.microsoft.com/office/powerpoint/2010/main" val="2492256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22276" y="1845116"/>
            <a:ext cx="7052461" cy="12731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244552" y="3365755"/>
            <a:ext cx="5807909" cy="151788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6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3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196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6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327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39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45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52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EBF9A-CD7B-4858-BEF5-ECF8DE29F018}" type="datetimeFigureOut">
              <a:rPr lang="es-CO" altLang="es-CO"/>
              <a:pPr>
                <a:defRPr/>
              </a:pPr>
              <a:t>13/09/2016</a:t>
            </a:fld>
            <a:endParaRPr lang="es-CO" alt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742C3-6E9E-415D-815B-80C862B066CE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2630486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56600-D902-4C1D-A16B-EA32DE1058FF}" type="datetimeFigureOut">
              <a:rPr lang="es-CO" altLang="es-CO"/>
              <a:pPr>
                <a:defRPr/>
              </a:pPr>
              <a:t>13/09/2016</a:t>
            </a:fld>
            <a:endParaRPr lang="es-CO" alt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A7F90-E8E4-41BB-986B-D5B61C4BA129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1622054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015335" y="237858"/>
            <a:ext cx="1866828" cy="506788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14851" y="237858"/>
            <a:ext cx="5462200" cy="506788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90DF8-1483-4E1B-9629-3687763DE390}" type="datetimeFigureOut">
              <a:rPr lang="es-CO" altLang="es-CO"/>
              <a:pPr>
                <a:defRPr/>
              </a:pPr>
              <a:t>13/09/2016</a:t>
            </a:fld>
            <a:endParaRPr lang="es-CO" alt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738DB-6F78-422F-BE1E-40DFB1871BF9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687475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22276" y="1845116"/>
            <a:ext cx="7052461" cy="12731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244552" y="3365755"/>
            <a:ext cx="5807909" cy="151788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6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3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196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6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327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39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45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52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6533E-A0D1-45FB-BC4F-7836CBE7309C}" type="datetimeFigureOut">
              <a:rPr lang="es-CO" altLang="es-CO"/>
              <a:pPr>
                <a:defRPr/>
              </a:pPr>
              <a:t>13/09/2016</a:t>
            </a:fld>
            <a:endParaRPr lang="es-CO" alt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C5252-72AA-4EA4-98D3-C5B00E8B2153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26736077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FB8B3-4AF3-4C62-817E-FE0613F4C43B}" type="datetimeFigureOut">
              <a:rPr lang="es-CO" altLang="es-CO"/>
              <a:pPr>
                <a:defRPr/>
              </a:pPr>
              <a:t>13/09/2016</a:t>
            </a:fld>
            <a:endParaRPr lang="es-CO" alt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54750-2CFF-4BFC-8792-3DDD395F8C06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4170923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5407" y="3816722"/>
            <a:ext cx="7052461" cy="1179664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55407" y="2517442"/>
            <a:ext cx="7052461" cy="129928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654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30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1962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2616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3271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3925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4579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5233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87E3A-8022-483B-98C0-EA8F6ADA4ACF}" type="datetimeFigureOut">
              <a:rPr lang="es-CO" altLang="es-CO"/>
              <a:pPr>
                <a:defRPr/>
              </a:pPr>
              <a:t>13/09/2016</a:t>
            </a:fld>
            <a:endParaRPr lang="es-CO" alt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7F2E1-5B1F-42A7-9F6A-9E7E340A7DD5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23967965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14851" y="1385899"/>
            <a:ext cx="3664514" cy="391984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217648" y="1385899"/>
            <a:ext cx="3664514" cy="391984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384E7-BBB8-498B-891E-BA4637768686}" type="datetimeFigureOut">
              <a:rPr lang="es-CO" altLang="es-CO"/>
              <a:pPr>
                <a:defRPr/>
              </a:pPr>
              <a:t>13/09/2016</a:t>
            </a:fld>
            <a:endParaRPr lang="es-CO" alt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DD72E-8236-48C6-A70E-5E6E863B0B06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27078187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14851" y="1329529"/>
            <a:ext cx="3665955" cy="554084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6542" indent="0">
              <a:buNone/>
              <a:defRPr sz="1800" b="1"/>
            </a:lvl2pPr>
            <a:lvl3pPr marL="813084" indent="0">
              <a:buNone/>
              <a:defRPr sz="1600" b="1"/>
            </a:lvl3pPr>
            <a:lvl4pPr marL="1219627" indent="0">
              <a:buNone/>
              <a:defRPr sz="1400" b="1"/>
            </a:lvl4pPr>
            <a:lvl5pPr marL="1626169" indent="0">
              <a:buNone/>
              <a:defRPr sz="1400" b="1"/>
            </a:lvl5pPr>
            <a:lvl6pPr marL="2032711" indent="0">
              <a:buNone/>
              <a:defRPr sz="1400" b="1"/>
            </a:lvl6pPr>
            <a:lvl7pPr marL="2439253" indent="0">
              <a:buNone/>
              <a:defRPr sz="1400" b="1"/>
            </a:lvl7pPr>
            <a:lvl8pPr marL="2845796" indent="0">
              <a:buNone/>
              <a:defRPr sz="1400" b="1"/>
            </a:lvl8pPr>
            <a:lvl9pPr marL="3252338" indent="0">
              <a:buNone/>
              <a:defRPr sz="14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4851" y="1883613"/>
            <a:ext cx="3665955" cy="342212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214768" y="1329529"/>
            <a:ext cx="3667395" cy="554084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6542" indent="0">
              <a:buNone/>
              <a:defRPr sz="1800" b="1"/>
            </a:lvl2pPr>
            <a:lvl3pPr marL="813084" indent="0">
              <a:buNone/>
              <a:defRPr sz="1600" b="1"/>
            </a:lvl3pPr>
            <a:lvl4pPr marL="1219627" indent="0">
              <a:buNone/>
              <a:defRPr sz="1400" b="1"/>
            </a:lvl4pPr>
            <a:lvl5pPr marL="1626169" indent="0">
              <a:buNone/>
              <a:defRPr sz="1400" b="1"/>
            </a:lvl5pPr>
            <a:lvl6pPr marL="2032711" indent="0">
              <a:buNone/>
              <a:defRPr sz="1400" b="1"/>
            </a:lvl6pPr>
            <a:lvl7pPr marL="2439253" indent="0">
              <a:buNone/>
              <a:defRPr sz="1400" b="1"/>
            </a:lvl7pPr>
            <a:lvl8pPr marL="2845796" indent="0">
              <a:buNone/>
              <a:defRPr sz="1400" b="1"/>
            </a:lvl8pPr>
            <a:lvl9pPr marL="3252338" indent="0">
              <a:buNone/>
              <a:defRPr sz="14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214768" y="1883613"/>
            <a:ext cx="3667395" cy="342212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85CD1-D90F-4CAA-9D30-6725464E0642}" type="datetimeFigureOut">
              <a:rPr lang="es-CO" altLang="es-CO"/>
              <a:pPr>
                <a:defRPr/>
              </a:pPr>
              <a:t>13/09/2016</a:t>
            </a:fld>
            <a:endParaRPr lang="es-CO" altLang="es-CO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D3AF0-8BBC-46E6-9BA1-36A07C8C1350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38303077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0EE10-296A-4090-A135-9E24C0A4DC1D}" type="datetimeFigureOut">
              <a:rPr lang="es-CO" altLang="es-CO"/>
              <a:pPr>
                <a:defRPr/>
              </a:pPr>
              <a:t>13/09/2016</a:t>
            </a:fld>
            <a:endParaRPr lang="es-CO" altLang="es-CO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F2549A-A985-463B-ACF9-B79373D69357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3624373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47A48-F33C-4346-9B83-651B8D6AF7CB}" type="datetimeFigureOut">
              <a:rPr lang="es-CO" altLang="es-CO"/>
              <a:pPr>
                <a:defRPr/>
              </a:pPr>
              <a:t>13/09/2016</a:t>
            </a:fld>
            <a:endParaRPr lang="es-CO" altLang="es-CO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0BDDC-3DD8-48F9-8A27-A621F705D2E4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9745501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851" y="236483"/>
            <a:ext cx="2729660" cy="100642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43902" y="236483"/>
            <a:ext cx="4638261" cy="5069256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14851" y="1242910"/>
            <a:ext cx="2729660" cy="4062829"/>
          </a:xfrm>
        </p:spPr>
        <p:txBody>
          <a:bodyPr/>
          <a:lstStyle>
            <a:lvl1pPr marL="0" indent="0">
              <a:buNone/>
              <a:defRPr sz="1200"/>
            </a:lvl1pPr>
            <a:lvl2pPr marL="406542" indent="0">
              <a:buNone/>
              <a:defRPr sz="1100"/>
            </a:lvl2pPr>
            <a:lvl3pPr marL="813084" indent="0">
              <a:buNone/>
              <a:defRPr sz="900"/>
            </a:lvl3pPr>
            <a:lvl4pPr marL="1219627" indent="0">
              <a:buNone/>
              <a:defRPr sz="800"/>
            </a:lvl4pPr>
            <a:lvl5pPr marL="1626169" indent="0">
              <a:buNone/>
              <a:defRPr sz="800"/>
            </a:lvl5pPr>
            <a:lvl6pPr marL="2032711" indent="0">
              <a:buNone/>
              <a:defRPr sz="800"/>
            </a:lvl6pPr>
            <a:lvl7pPr marL="2439253" indent="0">
              <a:buNone/>
              <a:defRPr sz="800"/>
            </a:lvl7pPr>
            <a:lvl8pPr marL="2845796" indent="0">
              <a:buNone/>
              <a:defRPr sz="800"/>
            </a:lvl8pPr>
            <a:lvl9pPr marL="3252338" indent="0">
              <a:buNone/>
              <a:defRPr sz="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678B4-8069-43D7-BE6D-01264C7F552A}" type="datetimeFigureOut">
              <a:rPr lang="es-CO" altLang="es-CO"/>
              <a:pPr>
                <a:defRPr/>
              </a:pPr>
              <a:t>13/09/2016</a:t>
            </a:fld>
            <a:endParaRPr lang="es-CO" alt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7A100-3B9A-43BA-AEF1-1530A2149561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3372549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87698-F964-444F-AE5C-A897316E0A82}" type="datetimeFigureOut">
              <a:rPr lang="es-CO" altLang="es-CO"/>
              <a:pPr>
                <a:defRPr/>
              </a:pPr>
              <a:t>13/09/2016</a:t>
            </a:fld>
            <a:endParaRPr lang="es-CO" alt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501D8-FF86-4E4A-A42E-33F946E324D5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  <p:sp>
        <p:nvSpPr>
          <p:cNvPr id="8" name="CuadroTexto 7"/>
          <p:cNvSpPr txBox="1"/>
          <p:nvPr userDrawn="1"/>
        </p:nvSpPr>
        <p:spPr>
          <a:xfrm>
            <a:off x="3635896" y="2564904"/>
            <a:ext cx="3312368" cy="2304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31679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26273" y="4157697"/>
            <a:ext cx="4978208" cy="49084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626273" y="530711"/>
            <a:ext cx="4978208" cy="3563740"/>
          </a:xfrm>
        </p:spPr>
        <p:txBody>
          <a:bodyPr lIns="81308" tIns="40654" rIns="81308" bIns="40654" rtlCol="0">
            <a:normAutofit/>
          </a:bodyPr>
          <a:lstStyle>
            <a:lvl1pPr marL="0" indent="0">
              <a:buNone/>
              <a:defRPr sz="2800"/>
            </a:lvl1pPr>
            <a:lvl2pPr marL="406542" indent="0">
              <a:buNone/>
              <a:defRPr sz="2500"/>
            </a:lvl2pPr>
            <a:lvl3pPr marL="813084" indent="0">
              <a:buNone/>
              <a:defRPr sz="2100"/>
            </a:lvl3pPr>
            <a:lvl4pPr marL="1219627" indent="0">
              <a:buNone/>
              <a:defRPr sz="1800"/>
            </a:lvl4pPr>
            <a:lvl5pPr marL="1626169" indent="0">
              <a:buNone/>
              <a:defRPr sz="1800"/>
            </a:lvl5pPr>
            <a:lvl6pPr marL="2032711" indent="0">
              <a:buNone/>
              <a:defRPr sz="1800"/>
            </a:lvl6pPr>
            <a:lvl7pPr marL="2439253" indent="0">
              <a:buNone/>
              <a:defRPr sz="1800"/>
            </a:lvl7pPr>
            <a:lvl8pPr marL="2845796" indent="0">
              <a:buNone/>
              <a:defRPr sz="1800"/>
            </a:lvl8pPr>
            <a:lvl9pPr marL="3252338" indent="0">
              <a:buNone/>
              <a:defRPr sz="1800"/>
            </a:lvl9pPr>
          </a:lstStyle>
          <a:p>
            <a:pPr lvl="0"/>
            <a:endParaRPr lang="es-CO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26273" y="4648536"/>
            <a:ext cx="4978208" cy="697074"/>
          </a:xfrm>
        </p:spPr>
        <p:txBody>
          <a:bodyPr/>
          <a:lstStyle>
            <a:lvl1pPr marL="0" indent="0">
              <a:buNone/>
              <a:defRPr sz="1200"/>
            </a:lvl1pPr>
            <a:lvl2pPr marL="406542" indent="0">
              <a:buNone/>
              <a:defRPr sz="1100"/>
            </a:lvl2pPr>
            <a:lvl3pPr marL="813084" indent="0">
              <a:buNone/>
              <a:defRPr sz="900"/>
            </a:lvl3pPr>
            <a:lvl4pPr marL="1219627" indent="0">
              <a:buNone/>
              <a:defRPr sz="800"/>
            </a:lvl4pPr>
            <a:lvl5pPr marL="1626169" indent="0">
              <a:buNone/>
              <a:defRPr sz="800"/>
            </a:lvl5pPr>
            <a:lvl6pPr marL="2032711" indent="0">
              <a:buNone/>
              <a:defRPr sz="800"/>
            </a:lvl6pPr>
            <a:lvl7pPr marL="2439253" indent="0">
              <a:buNone/>
              <a:defRPr sz="800"/>
            </a:lvl7pPr>
            <a:lvl8pPr marL="2845796" indent="0">
              <a:buNone/>
              <a:defRPr sz="800"/>
            </a:lvl8pPr>
            <a:lvl9pPr marL="3252338" indent="0">
              <a:buNone/>
              <a:defRPr sz="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91A29-297C-48DB-ACD7-F6EBE1DFEE8B}" type="datetimeFigureOut">
              <a:rPr lang="es-CO" altLang="es-CO"/>
              <a:pPr>
                <a:defRPr/>
              </a:pPr>
              <a:t>13/09/2016</a:t>
            </a:fld>
            <a:endParaRPr lang="es-CO" alt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BB85A-2A48-494F-9752-08ED3A8BFF42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39675230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8432C-21F4-46E3-B39A-971BA692A9A5}" type="datetimeFigureOut">
              <a:rPr lang="es-CO" altLang="es-CO"/>
              <a:pPr>
                <a:defRPr/>
              </a:pPr>
              <a:t>13/09/2016</a:t>
            </a:fld>
            <a:endParaRPr lang="es-CO" alt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F01EF-D145-46C9-B381-5CC79565AA09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39051386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015335" y="237858"/>
            <a:ext cx="1866828" cy="506788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14851" y="237858"/>
            <a:ext cx="5462200" cy="506788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55290-6CBC-4130-9092-23C6E94E15BD}" type="datetimeFigureOut">
              <a:rPr lang="es-CO" altLang="es-CO"/>
              <a:pPr>
                <a:defRPr/>
              </a:pPr>
              <a:t>13/09/2016</a:t>
            </a:fld>
            <a:endParaRPr lang="es-CO" alt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8F8E7-0B80-496C-907C-FEC90673EF5C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21688766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7 Grupo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38" b="16667"/>
            <a:stretch>
              <a:fillRect/>
            </a:stretch>
          </p:blipFill>
          <p:spPr bwMode="auto">
            <a:xfrm>
              <a:off x="0" y="1142984"/>
              <a:ext cx="9144000" cy="5715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1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0156" b="83334"/>
            <a:stretch>
              <a:fillRect/>
            </a:stretch>
          </p:blipFill>
          <p:spPr bwMode="auto">
            <a:xfrm>
              <a:off x="0" y="0"/>
              <a:ext cx="3643306" cy="1142984"/>
            </a:xfrm>
            <a:prstGeom prst="rect">
              <a:avLst/>
            </a:prstGeom>
            <a:solidFill>
              <a:schemeClr val="accent1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06" r="60156" b="83334"/>
            <a:stretch>
              <a:fillRect/>
            </a:stretch>
          </p:blipFill>
          <p:spPr bwMode="auto">
            <a:xfrm>
              <a:off x="2357422" y="0"/>
              <a:ext cx="6786578" cy="1142984"/>
            </a:xfrm>
            <a:prstGeom prst="rect">
              <a:avLst/>
            </a:prstGeom>
            <a:solidFill>
              <a:schemeClr val="accent1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525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829252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5407" y="3816722"/>
            <a:ext cx="7052461" cy="1179664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55407" y="2517442"/>
            <a:ext cx="7052461" cy="129928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654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30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1962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2616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3271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3925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4579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5233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84AEE-CE15-4224-9015-52FFC93C4F63}" type="datetimeFigureOut">
              <a:rPr lang="es-CO" altLang="es-CO"/>
              <a:pPr>
                <a:defRPr/>
              </a:pPr>
              <a:t>13/09/2016</a:t>
            </a:fld>
            <a:endParaRPr lang="es-CO" alt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A837D-FE62-4F3C-8DF1-FC598C8F60DF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1394393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14851" y="1385899"/>
            <a:ext cx="3664514" cy="391984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217648" y="1385899"/>
            <a:ext cx="3664514" cy="391984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6FDBD-CA41-456D-992B-809ACB18D192}" type="datetimeFigureOut">
              <a:rPr lang="es-CO" altLang="es-CO"/>
              <a:pPr>
                <a:defRPr/>
              </a:pPr>
              <a:t>13/09/2016</a:t>
            </a:fld>
            <a:endParaRPr lang="es-CO" alt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A724E-B9A5-4F7C-9C12-D3AC368E2887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2374453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14851" y="1329529"/>
            <a:ext cx="3665955" cy="554084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6542" indent="0">
              <a:buNone/>
              <a:defRPr sz="1800" b="1"/>
            </a:lvl2pPr>
            <a:lvl3pPr marL="813084" indent="0">
              <a:buNone/>
              <a:defRPr sz="1600" b="1"/>
            </a:lvl3pPr>
            <a:lvl4pPr marL="1219627" indent="0">
              <a:buNone/>
              <a:defRPr sz="1400" b="1"/>
            </a:lvl4pPr>
            <a:lvl5pPr marL="1626169" indent="0">
              <a:buNone/>
              <a:defRPr sz="1400" b="1"/>
            </a:lvl5pPr>
            <a:lvl6pPr marL="2032711" indent="0">
              <a:buNone/>
              <a:defRPr sz="1400" b="1"/>
            </a:lvl6pPr>
            <a:lvl7pPr marL="2439253" indent="0">
              <a:buNone/>
              <a:defRPr sz="1400" b="1"/>
            </a:lvl7pPr>
            <a:lvl8pPr marL="2845796" indent="0">
              <a:buNone/>
              <a:defRPr sz="1400" b="1"/>
            </a:lvl8pPr>
            <a:lvl9pPr marL="3252338" indent="0">
              <a:buNone/>
              <a:defRPr sz="14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4851" y="1883613"/>
            <a:ext cx="3665955" cy="342212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214768" y="1329529"/>
            <a:ext cx="3667395" cy="554084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6542" indent="0">
              <a:buNone/>
              <a:defRPr sz="1800" b="1"/>
            </a:lvl2pPr>
            <a:lvl3pPr marL="813084" indent="0">
              <a:buNone/>
              <a:defRPr sz="1600" b="1"/>
            </a:lvl3pPr>
            <a:lvl4pPr marL="1219627" indent="0">
              <a:buNone/>
              <a:defRPr sz="1400" b="1"/>
            </a:lvl4pPr>
            <a:lvl5pPr marL="1626169" indent="0">
              <a:buNone/>
              <a:defRPr sz="1400" b="1"/>
            </a:lvl5pPr>
            <a:lvl6pPr marL="2032711" indent="0">
              <a:buNone/>
              <a:defRPr sz="1400" b="1"/>
            </a:lvl6pPr>
            <a:lvl7pPr marL="2439253" indent="0">
              <a:buNone/>
              <a:defRPr sz="1400" b="1"/>
            </a:lvl7pPr>
            <a:lvl8pPr marL="2845796" indent="0">
              <a:buNone/>
              <a:defRPr sz="1400" b="1"/>
            </a:lvl8pPr>
            <a:lvl9pPr marL="3252338" indent="0">
              <a:buNone/>
              <a:defRPr sz="14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214768" y="1883613"/>
            <a:ext cx="3667395" cy="342212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1412A-9DD4-4EEE-8590-BC28CDA541C8}" type="datetimeFigureOut">
              <a:rPr lang="es-CO" altLang="es-CO"/>
              <a:pPr>
                <a:defRPr/>
              </a:pPr>
              <a:t>13/09/2016</a:t>
            </a:fld>
            <a:endParaRPr lang="es-CO" altLang="es-CO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0C5DC-4B75-4622-8D86-7F6F40AA7A30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1997955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D7A8F-65B9-4EED-94D7-F90083B1AB8A}" type="datetimeFigureOut">
              <a:rPr lang="es-CO" altLang="es-CO"/>
              <a:pPr>
                <a:defRPr/>
              </a:pPr>
              <a:t>13/09/2016</a:t>
            </a:fld>
            <a:endParaRPr lang="es-CO" altLang="es-CO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AB010-E5CA-4CF1-9A01-34EC83B2BB25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3102740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2DC90-1F2E-48F4-91BD-5C7985D04012}" type="datetimeFigureOut">
              <a:rPr lang="es-CO" altLang="es-CO"/>
              <a:pPr>
                <a:defRPr/>
              </a:pPr>
              <a:t>13/09/2016</a:t>
            </a:fld>
            <a:endParaRPr lang="es-CO" altLang="es-CO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60938-5C68-4551-AF3C-1D8F76B53056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807772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851" y="236483"/>
            <a:ext cx="2729660" cy="100642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43902" y="236483"/>
            <a:ext cx="4638261" cy="5069256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14851" y="1242910"/>
            <a:ext cx="2729660" cy="4062829"/>
          </a:xfrm>
        </p:spPr>
        <p:txBody>
          <a:bodyPr/>
          <a:lstStyle>
            <a:lvl1pPr marL="0" indent="0">
              <a:buNone/>
              <a:defRPr sz="1200"/>
            </a:lvl1pPr>
            <a:lvl2pPr marL="406542" indent="0">
              <a:buNone/>
              <a:defRPr sz="1100"/>
            </a:lvl2pPr>
            <a:lvl3pPr marL="813084" indent="0">
              <a:buNone/>
              <a:defRPr sz="900"/>
            </a:lvl3pPr>
            <a:lvl4pPr marL="1219627" indent="0">
              <a:buNone/>
              <a:defRPr sz="800"/>
            </a:lvl4pPr>
            <a:lvl5pPr marL="1626169" indent="0">
              <a:buNone/>
              <a:defRPr sz="800"/>
            </a:lvl5pPr>
            <a:lvl6pPr marL="2032711" indent="0">
              <a:buNone/>
              <a:defRPr sz="800"/>
            </a:lvl6pPr>
            <a:lvl7pPr marL="2439253" indent="0">
              <a:buNone/>
              <a:defRPr sz="800"/>
            </a:lvl7pPr>
            <a:lvl8pPr marL="2845796" indent="0">
              <a:buNone/>
              <a:defRPr sz="800"/>
            </a:lvl8pPr>
            <a:lvl9pPr marL="3252338" indent="0">
              <a:buNone/>
              <a:defRPr sz="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29FD2-2EBD-4DF6-94B9-D61403589085}" type="datetimeFigureOut">
              <a:rPr lang="es-CO" altLang="es-CO"/>
              <a:pPr>
                <a:defRPr/>
              </a:pPr>
              <a:t>13/09/2016</a:t>
            </a:fld>
            <a:endParaRPr lang="es-CO" alt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FA366-19D4-45C5-8021-037D546E4F6F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1242583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26273" y="4157697"/>
            <a:ext cx="4978208" cy="49084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626273" y="530711"/>
            <a:ext cx="4978208" cy="3563740"/>
          </a:xfrm>
        </p:spPr>
        <p:txBody>
          <a:bodyPr lIns="81308" tIns="40654" rIns="81308" bIns="40654" rtlCol="0">
            <a:normAutofit/>
          </a:bodyPr>
          <a:lstStyle>
            <a:lvl1pPr marL="0" indent="0">
              <a:buNone/>
              <a:defRPr sz="2800"/>
            </a:lvl1pPr>
            <a:lvl2pPr marL="406542" indent="0">
              <a:buNone/>
              <a:defRPr sz="2500"/>
            </a:lvl2pPr>
            <a:lvl3pPr marL="813084" indent="0">
              <a:buNone/>
              <a:defRPr sz="2100"/>
            </a:lvl3pPr>
            <a:lvl4pPr marL="1219627" indent="0">
              <a:buNone/>
              <a:defRPr sz="1800"/>
            </a:lvl4pPr>
            <a:lvl5pPr marL="1626169" indent="0">
              <a:buNone/>
              <a:defRPr sz="1800"/>
            </a:lvl5pPr>
            <a:lvl6pPr marL="2032711" indent="0">
              <a:buNone/>
              <a:defRPr sz="1800"/>
            </a:lvl6pPr>
            <a:lvl7pPr marL="2439253" indent="0">
              <a:buNone/>
              <a:defRPr sz="1800"/>
            </a:lvl7pPr>
            <a:lvl8pPr marL="2845796" indent="0">
              <a:buNone/>
              <a:defRPr sz="1800"/>
            </a:lvl8pPr>
            <a:lvl9pPr marL="3252338" indent="0">
              <a:buNone/>
              <a:defRPr sz="1800"/>
            </a:lvl9pPr>
          </a:lstStyle>
          <a:p>
            <a:pPr lvl="0"/>
            <a:endParaRPr lang="es-CO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26273" y="4648536"/>
            <a:ext cx="4978208" cy="697074"/>
          </a:xfrm>
        </p:spPr>
        <p:txBody>
          <a:bodyPr/>
          <a:lstStyle>
            <a:lvl1pPr marL="0" indent="0">
              <a:buNone/>
              <a:defRPr sz="1200"/>
            </a:lvl1pPr>
            <a:lvl2pPr marL="406542" indent="0">
              <a:buNone/>
              <a:defRPr sz="1100"/>
            </a:lvl2pPr>
            <a:lvl3pPr marL="813084" indent="0">
              <a:buNone/>
              <a:defRPr sz="900"/>
            </a:lvl3pPr>
            <a:lvl4pPr marL="1219627" indent="0">
              <a:buNone/>
              <a:defRPr sz="800"/>
            </a:lvl4pPr>
            <a:lvl5pPr marL="1626169" indent="0">
              <a:buNone/>
              <a:defRPr sz="800"/>
            </a:lvl5pPr>
            <a:lvl6pPr marL="2032711" indent="0">
              <a:buNone/>
              <a:defRPr sz="800"/>
            </a:lvl6pPr>
            <a:lvl7pPr marL="2439253" indent="0">
              <a:buNone/>
              <a:defRPr sz="800"/>
            </a:lvl7pPr>
            <a:lvl8pPr marL="2845796" indent="0">
              <a:buNone/>
              <a:defRPr sz="800"/>
            </a:lvl8pPr>
            <a:lvl9pPr marL="3252338" indent="0">
              <a:buNone/>
              <a:defRPr sz="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76050-6816-4DBB-8E29-B25A2917ED55}" type="datetimeFigureOut">
              <a:rPr lang="es-CO" altLang="es-CO"/>
              <a:pPr>
                <a:defRPr/>
              </a:pPr>
              <a:t>13/09/2016</a:t>
            </a:fld>
            <a:endParaRPr lang="es-CO" alt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ED210-5067-45CD-902D-08DB54EBE75C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2243935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9" tIns="45720" rIns="91439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 smtClean="0"/>
              <a:t>Clic para editar título</a:t>
            </a:r>
            <a:endParaRPr lang="es-CO" altLang="es-CO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9" tIns="45720" rIns="91439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 smtClean="0"/>
              <a:t>Haga clic para modificar el estilo de texto del patrón</a:t>
            </a:r>
          </a:p>
          <a:p>
            <a:pPr lvl="1"/>
            <a:r>
              <a:rPr lang="es-ES" altLang="es-CO" smtClean="0"/>
              <a:t>Segundo nivel</a:t>
            </a:r>
          </a:p>
          <a:p>
            <a:pPr lvl="2"/>
            <a:r>
              <a:rPr lang="es-ES" altLang="es-CO" smtClean="0"/>
              <a:t>Tercer nivel</a:t>
            </a:r>
          </a:p>
          <a:p>
            <a:pPr lvl="3"/>
            <a:r>
              <a:rPr lang="es-ES" altLang="es-CO" smtClean="0"/>
              <a:t>Cuarto nivel</a:t>
            </a:r>
          </a:p>
          <a:p>
            <a:pPr lvl="4"/>
            <a:r>
              <a:rPr lang="es-ES" altLang="es-CO" smtClean="0"/>
              <a:t>Quinto nivel</a:t>
            </a:r>
            <a:endParaRPr lang="es-CO" altLang="es-CO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39" tIns="45720" rIns="91439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FE319A9-A256-4491-B643-278A12524733}" type="datetimeFigureOut">
              <a:rPr lang="es-CO" altLang="es-CO"/>
              <a:pPr>
                <a:defRPr/>
              </a:pPr>
              <a:t>13/09/2016</a:t>
            </a:fld>
            <a:endParaRPr lang="es-CO" alt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39" tIns="45720" rIns="91439" bIns="45720" numCol="1" anchor="ctr" anchorCtr="0" compatLnSpc="1">
            <a:prstTxWarp prst="textNoShape">
              <a:avLst/>
            </a:prstTxWarp>
          </a:bodyPr>
          <a:lstStyle>
            <a:lvl1pPr algn="ctr" defTabSz="914720"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39" tIns="45720" rIns="91439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ABEE3A3-5772-4660-B461-EAF96B9D14BA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5pPr>
      <a:lvl6pPr marL="406542" algn="ctr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6pPr>
      <a:lvl7pPr marL="813084" algn="ctr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7pPr>
      <a:lvl8pPr marL="1219627" algn="ctr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8pPr>
      <a:lvl9pPr marL="1626169" algn="ctr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235982" indent="-203271" algn="l" defTabSz="81308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42525" indent="-203271" algn="l" defTabSz="81308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49067" indent="-203271" algn="l" defTabSz="81308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55609" indent="-203271" algn="l" defTabSz="81308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8130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542" algn="l" defTabSz="8130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3084" algn="l" defTabSz="8130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627" algn="l" defTabSz="8130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6169" algn="l" defTabSz="8130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711" algn="l" defTabSz="8130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9253" algn="l" defTabSz="8130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5796" algn="l" defTabSz="8130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2338" algn="l" defTabSz="8130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C:\Users\Usuario UTP\Desktop\Imagen1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9" tIns="45720" rIns="91439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 smtClean="0"/>
              <a:t>Clic para editar título</a:t>
            </a:r>
            <a:endParaRPr lang="es-CO" altLang="es-CO" smtClean="0"/>
          </a:p>
        </p:txBody>
      </p:sp>
      <p:sp>
        <p:nvSpPr>
          <p:cNvPr id="1028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9" tIns="45720" rIns="91439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 smtClean="0"/>
              <a:t>Haga clic para modificar el estilo de texto del patrón</a:t>
            </a:r>
          </a:p>
          <a:p>
            <a:pPr lvl="1"/>
            <a:r>
              <a:rPr lang="es-ES" altLang="es-CO" smtClean="0"/>
              <a:t>Segundo nivel</a:t>
            </a:r>
          </a:p>
          <a:p>
            <a:pPr lvl="2"/>
            <a:r>
              <a:rPr lang="es-ES" altLang="es-CO" smtClean="0"/>
              <a:t>Tercer nivel</a:t>
            </a:r>
          </a:p>
          <a:p>
            <a:pPr lvl="3"/>
            <a:r>
              <a:rPr lang="es-ES" altLang="es-CO" smtClean="0"/>
              <a:t>Cuarto nivel</a:t>
            </a:r>
          </a:p>
          <a:p>
            <a:pPr lvl="4"/>
            <a:r>
              <a:rPr lang="es-ES" altLang="es-CO" smtClean="0"/>
              <a:t>Quinto nivel</a:t>
            </a:r>
            <a:endParaRPr lang="es-CO" altLang="es-CO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9" tIns="45720" rIns="91439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D08EAE7-A728-4DDA-9D0D-7C79FBE7AFDE}" type="datetimeFigureOut">
              <a:rPr lang="es-CO" altLang="es-CO">
                <a:ea typeface="ＭＳ Ｐゴシック" pitchFamily="34" charset="-128"/>
              </a:rPr>
              <a:pPr>
                <a:defRPr/>
              </a:pPr>
              <a:t>13/09/2016</a:t>
            </a:fld>
            <a:endParaRPr lang="es-CO" altLang="es-CO">
              <a:ea typeface="ＭＳ Ｐゴシック" pitchFamily="34" charset="-128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9" tIns="45720" rIns="91439" bIns="45720" numCol="1" anchor="ctr" anchorCtr="0" compatLnSpc="1">
            <a:prstTxWarp prst="textNoShape">
              <a:avLst/>
            </a:prstTxWarp>
          </a:bodyPr>
          <a:lstStyle>
            <a:lvl1pPr algn="ctr" defTabSz="914720"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9" tIns="45720" rIns="91439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BEC5F7B6-B288-45C9-9E3C-BFD664E550E9}" type="slidenum">
              <a:rPr lang="es-CO" altLang="es-CO">
                <a:ea typeface="ＭＳ Ｐゴシック" pitchFamily="34" charset="-128"/>
              </a:rPr>
              <a:pPr>
                <a:defRPr/>
              </a:pPr>
              <a:t>‹Nº›</a:t>
            </a:fld>
            <a:endParaRPr lang="es-CO" altLang="es-CO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2956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06542" algn="ctr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6pPr>
      <a:lvl7pPr marL="813084" algn="ctr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7pPr>
      <a:lvl8pPr marL="1219627" algn="ctr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8pPr>
      <a:lvl9pPr marL="1626169" algn="ctr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235982" indent="-203271" algn="l" defTabSz="81308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42525" indent="-203271" algn="l" defTabSz="81308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49067" indent="-203271" algn="l" defTabSz="81308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55609" indent="-203271" algn="l" defTabSz="81308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8130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542" algn="l" defTabSz="8130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3084" algn="l" defTabSz="8130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627" algn="l" defTabSz="8130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6169" algn="l" defTabSz="8130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711" algn="l" defTabSz="8130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9253" algn="l" defTabSz="8130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5796" algn="l" defTabSz="8130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2338" algn="l" defTabSz="8130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tp.edu.co/quejasyreclamos/" TargetMode="External"/><Relationship Id="rId2" Type="http://schemas.openxmlformats.org/officeDocument/2006/relationships/hyperlink" Target="http://www.utp.edu.co/utprindecuentas/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www.utp.edu.co/pdi/resultados-del-plan-de-desarrollo-institucional" TargetMode="External"/><Relationship Id="rId4" Type="http://schemas.openxmlformats.org/officeDocument/2006/relationships/hyperlink" Target="http://www.utp.edu.co/pdi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556792"/>
            <a:ext cx="5292212" cy="424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b="1" dirty="0" smtClean="0"/>
              <a:t>Importante ¡Desarrollar la dinámica de seguimiento al interior de los objetivos!</a:t>
            </a:r>
            <a:endParaRPr lang="es-CO" sz="3200" b="1" dirty="0"/>
          </a:p>
        </p:txBody>
      </p:sp>
      <p:sp>
        <p:nvSpPr>
          <p:cNvPr id="4" name="3 Elipse"/>
          <p:cNvSpPr/>
          <p:nvPr/>
        </p:nvSpPr>
        <p:spPr>
          <a:xfrm>
            <a:off x="270542" y="3757388"/>
            <a:ext cx="4392488" cy="20456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6" name="5 Conector recto de flecha"/>
          <p:cNvCxnSpPr>
            <a:stCxn id="4" idx="6"/>
          </p:cNvCxnSpPr>
          <p:nvPr/>
        </p:nvCxnSpPr>
        <p:spPr>
          <a:xfrm flipV="1">
            <a:off x="4663030" y="4146852"/>
            <a:ext cx="1152128" cy="63336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Rectángulo redondeado"/>
          <p:cNvSpPr/>
          <p:nvPr/>
        </p:nvSpPr>
        <p:spPr>
          <a:xfrm>
            <a:off x="5796136" y="1988841"/>
            <a:ext cx="3168352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/>
              <a:t>COORDINADOR DE OBJETIVO </a:t>
            </a:r>
            <a:r>
              <a:rPr lang="es-CO" b="1" dirty="0"/>
              <a:t>- </a:t>
            </a:r>
            <a:r>
              <a:rPr lang="es-CO" b="1" dirty="0" smtClean="0"/>
              <a:t>REDES DE TRABAJO</a:t>
            </a:r>
          </a:p>
          <a:p>
            <a:pPr algn="ctr"/>
            <a:r>
              <a:rPr lang="es-CO" sz="1400" b="1" dirty="0" smtClean="0"/>
              <a:t>Retroalimentación – Seguimiento periódico</a:t>
            </a:r>
            <a:endParaRPr lang="es-CO" sz="1400" b="1" dirty="0"/>
          </a:p>
        </p:txBody>
      </p:sp>
      <p:pic>
        <p:nvPicPr>
          <p:cNvPr id="1028" name="Picture 4" descr="http://bioxnet.com/wp-content/uploads/2011/03/red-de-trabaj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544" y="3757388"/>
            <a:ext cx="2733675" cy="20478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80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Flecha curvada hacia abajo"/>
          <p:cNvSpPr/>
          <p:nvPr/>
        </p:nvSpPr>
        <p:spPr>
          <a:xfrm rot="10800000">
            <a:off x="568899" y="6093296"/>
            <a:ext cx="962025" cy="29118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22 Elipse"/>
          <p:cNvSpPr/>
          <p:nvPr/>
        </p:nvSpPr>
        <p:spPr>
          <a:xfrm>
            <a:off x="35496" y="4295946"/>
            <a:ext cx="365699" cy="35719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1</a:t>
            </a:r>
          </a:p>
        </p:txBody>
      </p:sp>
      <p:sp>
        <p:nvSpPr>
          <p:cNvPr id="53" name="52 CuadroTexto"/>
          <p:cNvSpPr txBox="1">
            <a:spLocks noChangeArrowheads="1"/>
          </p:cNvSpPr>
          <p:nvPr/>
        </p:nvSpPr>
        <p:spPr bwMode="auto">
          <a:xfrm>
            <a:off x="610156" y="2699628"/>
            <a:ext cx="20000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ES" sz="1800" b="1" dirty="0" smtClean="0">
                <a:latin typeface="+mn-lt"/>
              </a:rPr>
              <a:t>Decisiones</a:t>
            </a:r>
            <a:endParaRPr lang="es-ES" sz="1800" b="1" dirty="0">
              <a:latin typeface="+mn-lt"/>
            </a:endParaRPr>
          </a:p>
        </p:txBody>
      </p:sp>
      <p:sp>
        <p:nvSpPr>
          <p:cNvPr id="54" name="53 CuadroTexto"/>
          <p:cNvSpPr txBox="1">
            <a:spLocks noChangeArrowheads="1"/>
          </p:cNvSpPr>
          <p:nvPr/>
        </p:nvSpPr>
        <p:spPr bwMode="auto">
          <a:xfrm>
            <a:off x="335537" y="5421124"/>
            <a:ext cx="142875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ES" sz="1100" dirty="0" smtClean="0">
                <a:latin typeface="+mn-lt"/>
              </a:rPr>
              <a:t>Actividades, resultados, alertas, </a:t>
            </a:r>
            <a:r>
              <a:rPr lang="es-ES" sz="1100" dirty="0">
                <a:latin typeface="+mn-lt"/>
              </a:rPr>
              <a:t>reporte restricciones</a:t>
            </a:r>
          </a:p>
        </p:txBody>
      </p:sp>
      <p:sp>
        <p:nvSpPr>
          <p:cNvPr id="45" name="44 Rectángulo redondeado"/>
          <p:cNvSpPr/>
          <p:nvPr/>
        </p:nvSpPr>
        <p:spPr>
          <a:xfrm>
            <a:off x="394416" y="3717031"/>
            <a:ext cx="1310992" cy="80676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b="1" dirty="0" smtClean="0"/>
              <a:t>Responsable Proyecto y su red de trabajo PO</a:t>
            </a:r>
            <a:endParaRPr lang="es-CO" sz="1200" b="1" dirty="0"/>
          </a:p>
        </p:txBody>
      </p:sp>
      <p:sp>
        <p:nvSpPr>
          <p:cNvPr id="46" name="45 Rectángulo redondeado"/>
          <p:cNvSpPr/>
          <p:nvPr/>
        </p:nvSpPr>
        <p:spPr>
          <a:xfrm>
            <a:off x="362424" y="4581128"/>
            <a:ext cx="1374976" cy="81964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 smtClean="0"/>
              <a:t>Reporte de operativo</a:t>
            </a:r>
            <a:endParaRPr lang="es-CO" sz="1400" b="1" dirty="0"/>
          </a:p>
        </p:txBody>
      </p:sp>
      <p:sp>
        <p:nvSpPr>
          <p:cNvPr id="55" name="54 Rectángulo redondeado"/>
          <p:cNvSpPr/>
          <p:nvPr/>
        </p:nvSpPr>
        <p:spPr>
          <a:xfrm>
            <a:off x="394416" y="3364693"/>
            <a:ext cx="1310992" cy="280331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b="1" dirty="0" smtClean="0"/>
              <a:t>Mensual</a:t>
            </a:r>
            <a:endParaRPr lang="es-CO" sz="1200" b="1" dirty="0"/>
          </a:p>
        </p:txBody>
      </p:sp>
      <p:sp>
        <p:nvSpPr>
          <p:cNvPr id="4" name="3 Flecha arriba y abajo"/>
          <p:cNvSpPr/>
          <p:nvPr/>
        </p:nvSpPr>
        <p:spPr>
          <a:xfrm>
            <a:off x="1763688" y="3337685"/>
            <a:ext cx="504056" cy="2982665"/>
          </a:xfrm>
          <a:prstGeom prst="up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s-CO" sz="1600" b="1" dirty="0" smtClean="0"/>
              <a:t>Calidad de Información</a:t>
            </a:r>
            <a:endParaRPr lang="es-CO" sz="1600" b="1" dirty="0"/>
          </a:p>
        </p:txBody>
      </p:sp>
      <p:sp>
        <p:nvSpPr>
          <p:cNvPr id="58" name="57 Flecha curvada hacia abajo"/>
          <p:cNvSpPr/>
          <p:nvPr/>
        </p:nvSpPr>
        <p:spPr>
          <a:xfrm rot="10800000">
            <a:off x="2729139" y="6093296"/>
            <a:ext cx="962025" cy="29118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9" name="58 Elipse"/>
          <p:cNvSpPr/>
          <p:nvPr/>
        </p:nvSpPr>
        <p:spPr>
          <a:xfrm>
            <a:off x="2195736" y="4295946"/>
            <a:ext cx="365699" cy="35719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2</a:t>
            </a:r>
          </a:p>
        </p:txBody>
      </p:sp>
      <p:sp>
        <p:nvSpPr>
          <p:cNvPr id="60" name="59 CuadroTexto"/>
          <p:cNvSpPr txBox="1">
            <a:spLocks noChangeArrowheads="1"/>
          </p:cNvSpPr>
          <p:nvPr/>
        </p:nvSpPr>
        <p:spPr bwMode="auto">
          <a:xfrm>
            <a:off x="2495777" y="5534523"/>
            <a:ext cx="14287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ES" sz="1100" dirty="0" smtClean="0">
                <a:latin typeface="+mn-lt"/>
              </a:rPr>
              <a:t>Gestión de restricciones</a:t>
            </a:r>
            <a:endParaRPr lang="es-ES" sz="1100" dirty="0">
              <a:latin typeface="+mn-lt"/>
            </a:endParaRPr>
          </a:p>
        </p:txBody>
      </p:sp>
      <p:sp>
        <p:nvSpPr>
          <p:cNvPr id="61" name="60 Rectángulo redondeado"/>
          <p:cNvSpPr/>
          <p:nvPr/>
        </p:nvSpPr>
        <p:spPr>
          <a:xfrm>
            <a:off x="2554656" y="3717032"/>
            <a:ext cx="1310992" cy="56066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b="1" dirty="0" smtClean="0"/>
              <a:t>Red de trabajo de la perspectiva</a:t>
            </a:r>
            <a:endParaRPr lang="es-CO" sz="1200" b="1" dirty="0"/>
          </a:p>
        </p:txBody>
      </p:sp>
      <p:sp>
        <p:nvSpPr>
          <p:cNvPr id="62" name="61 Rectángulo redondeado"/>
          <p:cNvSpPr/>
          <p:nvPr/>
        </p:nvSpPr>
        <p:spPr>
          <a:xfrm>
            <a:off x="2522664" y="4581128"/>
            <a:ext cx="1374976" cy="81964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 smtClean="0"/>
              <a:t>Reporte de nivel táctico</a:t>
            </a:r>
            <a:endParaRPr lang="es-CO" sz="1400" b="1" dirty="0"/>
          </a:p>
        </p:txBody>
      </p:sp>
      <p:sp>
        <p:nvSpPr>
          <p:cNvPr id="63" name="62 Rectángulo redondeado"/>
          <p:cNvSpPr/>
          <p:nvPr/>
        </p:nvSpPr>
        <p:spPr>
          <a:xfrm>
            <a:off x="2554656" y="3364693"/>
            <a:ext cx="1310992" cy="280331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b="1" dirty="0" smtClean="0"/>
              <a:t>Cada tres meses</a:t>
            </a:r>
            <a:endParaRPr lang="es-CO" sz="1200" b="1" dirty="0"/>
          </a:p>
        </p:txBody>
      </p:sp>
      <p:sp>
        <p:nvSpPr>
          <p:cNvPr id="64" name="63 Flecha arriba y abajo"/>
          <p:cNvSpPr/>
          <p:nvPr/>
        </p:nvSpPr>
        <p:spPr>
          <a:xfrm>
            <a:off x="3923928" y="3337685"/>
            <a:ext cx="504056" cy="2982665"/>
          </a:xfrm>
          <a:prstGeom prst="up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s-CO" sz="1600" b="1" dirty="0" smtClean="0"/>
              <a:t>Calidad de Información</a:t>
            </a:r>
            <a:endParaRPr lang="es-CO" sz="1600" b="1" dirty="0"/>
          </a:p>
        </p:txBody>
      </p:sp>
      <p:sp>
        <p:nvSpPr>
          <p:cNvPr id="7" name="6 Flecha curvada hacia arriba"/>
          <p:cNvSpPr/>
          <p:nvPr/>
        </p:nvSpPr>
        <p:spPr>
          <a:xfrm rot="10800000">
            <a:off x="448568" y="2500305"/>
            <a:ext cx="2323232" cy="64066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65" name="64 Flecha curvada hacia abajo"/>
          <p:cNvSpPr/>
          <p:nvPr/>
        </p:nvSpPr>
        <p:spPr>
          <a:xfrm rot="10800000">
            <a:off x="4889379" y="6093296"/>
            <a:ext cx="962025" cy="29118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6" name="65 Elipse"/>
          <p:cNvSpPr/>
          <p:nvPr/>
        </p:nvSpPr>
        <p:spPr>
          <a:xfrm>
            <a:off x="4355976" y="4295946"/>
            <a:ext cx="365699" cy="35719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3</a:t>
            </a:r>
          </a:p>
        </p:txBody>
      </p:sp>
      <p:sp>
        <p:nvSpPr>
          <p:cNvPr id="67" name="66 CuadroTexto"/>
          <p:cNvSpPr txBox="1">
            <a:spLocks noChangeArrowheads="1"/>
          </p:cNvSpPr>
          <p:nvPr/>
        </p:nvSpPr>
        <p:spPr bwMode="auto">
          <a:xfrm>
            <a:off x="4656017" y="5534523"/>
            <a:ext cx="14287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ES" sz="1100" dirty="0" smtClean="0">
                <a:latin typeface="+mn-lt"/>
              </a:rPr>
              <a:t>Gestión de restricciones</a:t>
            </a:r>
            <a:endParaRPr lang="es-ES" sz="1100" dirty="0">
              <a:latin typeface="+mn-lt"/>
            </a:endParaRPr>
          </a:p>
        </p:txBody>
      </p:sp>
      <p:sp>
        <p:nvSpPr>
          <p:cNvPr id="68" name="67 Rectángulo redondeado"/>
          <p:cNvSpPr/>
          <p:nvPr/>
        </p:nvSpPr>
        <p:spPr>
          <a:xfrm>
            <a:off x="4714896" y="3717032"/>
            <a:ext cx="1310992" cy="56066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b="1" dirty="0" smtClean="0"/>
              <a:t>Red de trabajo de la perspectiva</a:t>
            </a:r>
            <a:endParaRPr lang="es-CO" sz="1200" b="1" dirty="0"/>
          </a:p>
        </p:txBody>
      </p:sp>
      <p:sp>
        <p:nvSpPr>
          <p:cNvPr id="69" name="68 Rectángulo redondeado"/>
          <p:cNvSpPr/>
          <p:nvPr/>
        </p:nvSpPr>
        <p:spPr>
          <a:xfrm>
            <a:off x="4682904" y="4581128"/>
            <a:ext cx="1374976" cy="81964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 smtClean="0"/>
              <a:t>Reporte de nivel estratégico</a:t>
            </a:r>
            <a:endParaRPr lang="es-CO" sz="1400" b="1" dirty="0"/>
          </a:p>
        </p:txBody>
      </p:sp>
      <p:sp>
        <p:nvSpPr>
          <p:cNvPr id="70" name="69 Rectángulo redondeado"/>
          <p:cNvSpPr/>
          <p:nvPr/>
        </p:nvSpPr>
        <p:spPr>
          <a:xfrm>
            <a:off x="4714896" y="3364693"/>
            <a:ext cx="1310992" cy="280331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b="1" dirty="0" smtClean="0"/>
              <a:t>Cada tres meses</a:t>
            </a:r>
            <a:endParaRPr lang="es-CO" sz="1200" b="1" dirty="0"/>
          </a:p>
        </p:txBody>
      </p:sp>
      <p:sp>
        <p:nvSpPr>
          <p:cNvPr id="71" name="70 Flecha arriba y abajo"/>
          <p:cNvSpPr/>
          <p:nvPr/>
        </p:nvSpPr>
        <p:spPr>
          <a:xfrm>
            <a:off x="6084168" y="3337685"/>
            <a:ext cx="504056" cy="2982665"/>
          </a:xfrm>
          <a:prstGeom prst="up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s-CO" sz="1600" b="1" dirty="0" smtClean="0"/>
              <a:t>Calidad de Información</a:t>
            </a:r>
            <a:endParaRPr lang="es-CO" sz="1600" b="1" dirty="0"/>
          </a:p>
        </p:txBody>
      </p:sp>
      <p:sp>
        <p:nvSpPr>
          <p:cNvPr id="72" name="71 CuadroTexto"/>
          <p:cNvSpPr txBox="1">
            <a:spLocks noChangeArrowheads="1"/>
          </p:cNvSpPr>
          <p:nvPr/>
        </p:nvSpPr>
        <p:spPr bwMode="auto">
          <a:xfrm>
            <a:off x="3208747" y="2699628"/>
            <a:ext cx="20000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ES" sz="1800" b="1" dirty="0" smtClean="0">
                <a:latin typeface="+mn-lt"/>
              </a:rPr>
              <a:t>Decisiones</a:t>
            </a:r>
            <a:endParaRPr lang="es-ES" sz="1800" b="1" dirty="0">
              <a:latin typeface="+mn-lt"/>
            </a:endParaRPr>
          </a:p>
        </p:txBody>
      </p:sp>
      <p:sp>
        <p:nvSpPr>
          <p:cNvPr id="73" name="72 Flecha curvada hacia arriba"/>
          <p:cNvSpPr/>
          <p:nvPr/>
        </p:nvSpPr>
        <p:spPr>
          <a:xfrm rot="10800000">
            <a:off x="3047159" y="2500305"/>
            <a:ext cx="2323232" cy="64066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8" name="7 Recortar rectángulo de esquina diagonal"/>
          <p:cNvSpPr/>
          <p:nvPr/>
        </p:nvSpPr>
        <p:spPr>
          <a:xfrm>
            <a:off x="6732240" y="3960361"/>
            <a:ext cx="2160240" cy="1331541"/>
          </a:xfrm>
          <a:prstGeom prst="snip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Comité de la alta dirección</a:t>
            </a:r>
            <a:endParaRPr lang="es-CO" dirty="0"/>
          </a:p>
        </p:txBody>
      </p:sp>
      <p:sp>
        <p:nvSpPr>
          <p:cNvPr id="74" name="73 Recortar rectángulo de esquina diagonal"/>
          <p:cNvSpPr/>
          <p:nvPr/>
        </p:nvSpPr>
        <p:spPr>
          <a:xfrm>
            <a:off x="6732240" y="1842144"/>
            <a:ext cx="2160240" cy="665770"/>
          </a:xfrm>
          <a:prstGeom prst="snip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Consejo Académico</a:t>
            </a:r>
            <a:endParaRPr lang="es-CO" dirty="0"/>
          </a:p>
        </p:txBody>
      </p:sp>
      <p:sp>
        <p:nvSpPr>
          <p:cNvPr id="75" name="74 Recortar rectángulo de esquina diagonal"/>
          <p:cNvSpPr/>
          <p:nvPr/>
        </p:nvSpPr>
        <p:spPr>
          <a:xfrm>
            <a:off x="6732240" y="1045712"/>
            <a:ext cx="2160240" cy="665770"/>
          </a:xfrm>
          <a:prstGeom prst="snip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Consejo directivo</a:t>
            </a:r>
            <a:endParaRPr lang="es-CO" dirty="0"/>
          </a:p>
        </p:txBody>
      </p:sp>
      <p:sp>
        <p:nvSpPr>
          <p:cNvPr id="76" name="75 Rectángulo redondeado"/>
          <p:cNvSpPr/>
          <p:nvPr/>
        </p:nvSpPr>
        <p:spPr>
          <a:xfrm>
            <a:off x="6732240" y="5437147"/>
            <a:ext cx="2160240" cy="440125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800" b="1" dirty="0" smtClean="0"/>
              <a:t>Cada tres meses</a:t>
            </a:r>
            <a:endParaRPr lang="es-CO" sz="1800" b="1" dirty="0"/>
          </a:p>
        </p:txBody>
      </p:sp>
      <p:sp>
        <p:nvSpPr>
          <p:cNvPr id="9" name="8 Flecha izquierda"/>
          <p:cNvSpPr/>
          <p:nvPr/>
        </p:nvSpPr>
        <p:spPr>
          <a:xfrm>
            <a:off x="71500" y="2132856"/>
            <a:ext cx="6372708" cy="1069528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Decisiones Estratégicas</a:t>
            </a:r>
            <a:endParaRPr lang="es-CO" dirty="0"/>
          </a:p>
        </p:txBody>
      </p:sp>
      <p:sp>
        <p:nvSpPr>
          <p:cNvPr id="77" name="76 Rectángulo redondeado"/>
          <p:cNvSpPr/>
          <p:nvPr/>
        </p:nvSpPr>
        <p:spPr>
          <a:xfrm>
            <a:off x="6732240" y="2636912"/>
            <a:ext cx="2160240" cy="440125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800" b="1" dirty="0" smtClean="0"/>
              <a:t>Cada seis meses</a:t>
            </a:r>
            <a:endParaRPr lang="es-CO" sz="1800" b="1" dirty="0"/>
          </a:p>
        </p:txBody>
      </p:sp>
      <p:sp>
        <p:nvSpPr>
          <p:cNvPr id="10" name="9 Flecha arriba"/>
          <p:cNvSpPr/>
          <p:nvPr/>
        </p:nvSpPr>
        <p:spPr>
          <a:xfrm>
            <a:off x="7488324" y="3249033"/>
            <a:ext cx="648072" cy="540007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8" name="77 Flecha izquierda"/>
          <p:cNvSpPr/>
          <p:nvPr/>
        </p:nvSpPr>
        <p:spPr>
          <a:xfrm>
            <a:off x="129600" y="1279352"/>
            <a:ext cx="6372708" cy="1069528"/>
          </a:xfrm>
          <a:prstGeom prst="lef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Decisiones Estratégicas</a:t>
            </a:r>
            <a:endParaRPr lang="es-CO" dirty="0"/>
          </a:p>
        </p:txBody>
      </p:sp>
      <p:sp>
        <p:nvSpPr>
          <p:cNvPr id="79" name="1 Título"/>
          <p:cNvSpPr>
            <a:spLocks noGrp="1"/>
          </p:cNvSpPr>
          <p:nvPr>
            <p:ph type="title"/>
          </p:nvPr>
        </p:nvSpPr>
        <p:spPr>
          <a:xfrm>
            <a:off x="395536" y="44624"/>
            <a:ext cx="8568952" cy="864096"/>
          </a:xfrm>
        </p:spPr>
        <p:txBody>
          <a:bodyPr/>
          <a:lstStyle/>
          <a:p>
            <a:r>
              <a:rPr lang="es-CO" sz="3600" b="1" dirty="0" smtClean="0"/>
              <a:t>¿Cómo funciona el Proceso del Sistemas de Metas por Resultado?</a:t>
            </a:r>
            <a:endParaRPr lang="es-CO" sz="360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395536" y="1045712"/>
            <a:ext cx="6120680" cy="2354491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CO" dirty="0" smtClean="0">
                <a:latin typeface="+mn-lt"/>
              </a:rPr>
              <a:t>El </a:t>
            </a:r>
            <a:r>
              <a:rPr lang="es-CO" b="1" dirty="0" smtClean="0">
                <a:latin typeface="+mn-lt"/>
              </a:rPr>
              <a:t>Sistema de Gerencia </a:t>
            </a:r>
            <a:r>
              <a:rPr lang="es-CO" dirty="0" smtClean="0">
                <a:latin typeface="+mn-lt"/>
              </a:rPr>
              <a:t>se soporta en un Sistema de Información que trasciende para avanzar hacia la gestión del conocimiento, es una Metodología de trabajo  para acompañar el logro de los objetivos y resultados planteados, a partir de mecanismos de programación y gestión de las acciones que permitirán dicho logro</a:t>
            </a:r>
            <a:endParaRPr lang="es-CO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8502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53" grpId="0"/>
      <p:bldP spid="53" grpId="1"/>
      <p:bldP spid="54" grpId="0"/>
      <p:bldP spid="45" grpId="0" animBg="1"/>
      <p:bldP spid="46" grpId="0" animBg="1"/>
      <p:bldP spid="55" grpId="0" animBg="1"/>
      <p:bldP spid="4" grpId="0" animBg="1"/>
      <p:bldP spid="58" grpId="0" animBg="1"/>
      <p:bldP spid="59" grpId="0" animBg="1"/>
      <p:bldP spid="60" grpId="0"/>
      <p:bldP spid="61" grpId="0" animBg="1"/>
      <p:bldP spid="62" grpId="0" animBg="1"/>
      <p:bldP spid="63" grpId="0" animBg="1"/>
      <p:bldP spid="64" grpId="0" animBg="1"/>
      <p:bldP spid="7" grpId="0" animBg="1"/>
      <p:bldP spid="7" grpId="1" animBg="1"/>
      <p:bldP spid="65" grpId="0" animBg="1"/>
      <p:bldP spid="66" grpId="0" animBg="1"/>
      <p:bldP spid="67" grpId="0"/>
      <p:bldP spid="68" grpId="0" animBg="1"/>
      <p:bldP spid="69" grpId="0" animBg="1"/>
      <p:bldP spid="70" grpId="0" animBg="1"/>
      <p:bldP spid="71" grpId="0" animBg="1"/>
      <p:bldP spid="72" grpId="0"/>
      <p:bldP spid="72" grpId="1"/>
      <p:bldP spid="73" grpId="0" animBg="1"/>
      <p:bldP spid="73" grpId="1" animBg="1"/>
      <p:bldP spid="8" grpId="0" animBg="1"/>
      <p:bldP spid="74" grpId="0" animBg="1"/>
      <p:bldP spid="75" grpId="0" animBg="1"/>
      <p:bldP spid="76" grpId="0" animBg="1"/>
      <p:bldP spid="9" grpId="0" animBg="1"/>
      <p:bldP spid="77" grpId="0" animBg="1"/>
      <p:bldP spid="10" grpId="0" animBg="1"/>
      <p:bldP spid="78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b="1" dirty="0" smtClean="0"/>
              <a:t>¿Por qué </a:t>
            </a:r>
            <a:r>
              <a:rPr lang="es-CO" sz="3200" b="1" dirty="0"/>
              <a:t>es importante </a:t>
            </a:r>
            <a:r>
              <a:rPr lang="es-CO" sz="3200" b="1" dirty="0" smtClean="0"/>
              <a:t>?</a:t>
            </a:r>
            <a:endParaRPr lang="es-CO" sz="32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600200"/>
            <a:ext cx="4752528" cy="4525963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s-CO" sz="2400" dirty="0" smtClean="0"/>
              <a:t>El reporte en el Plan de Desarrollo es un mecanismo que permite reflejar la gestión de la organización y sus diferentes dependencias.</a:t>
            </a:r>
          </a:p>
          <a:p>
            <a:pPr algn="just"/>
            <a:endParaRPr lang="es-CO" sz="1800" dirty="0"/>
          </a:p>
          <a:p>
            <a:pPr algn="just"/>
            <a:r>
              <a:rPr lang="es-CO" sz="1800" b="1" dirty="0" smtClean="0"/>
              <a:t>Mecanismo de Control Social y Rendición de Cuentas </a:t>
            </a:r>
            <a:r>
              <a:rPr lang="es-CO" sz="1800" dirty="0" smtClean="0"/>
              <a:t>(Informe de Gestión Audiencia Pública y Ciudadanía en general).</a:t>
            </a:r>
          </a:p>
          <a:p>
            <a:pPr algn="just"/>
            <a:r>
              <a:rPr lang="es-CO" sz="1800" b="1" dirty="0" smtClean="0"/>
              <a:t>Facilita la Gestión de la Institución</a:t>
            </a:r>
            <a:r>
              <a:rPr lang="es-CO" sz="1800" dirty="0" smtClean="0"/>
              <a:t>: Dependencias, Facultades, Consejo Académico y Consejo Superior.</a:t>
            </a:r>
          </a:p>
          <a:p>
            <a:pPr algn="just"/>
            <a:r>
              <a:rPr lang="es-CO" sz="1800" b="1" dirty="0"/>
              <a:t>Facilita la relación con entes de control</a:t>
            </a:r>
            <a:r>
              <a:rPr lang="es-CO" sz="1800" dirty="0"/>
              <a:t>: Rendición de la cuenta anual, Contralorías, Ministerio de Educación Nacional, Acta al culminar gestión, Sistema Universitario Estatal</a:t>
            </a:r>
            <a:r>
              <a:rPr lang="es-CO" sz="1800" dirty="0" smtClean="0"/>
              <a:t>).</a:t>
            </a:r>
            <a:endParaRPr lang="es-CO" sz="1800" dirty="0"/>
          </a:p>
        </p:txBody>
      </p:sp>
      <p:graphicFrame>
        <p:nvGraphicFramePr>
          <p:cNvPr id="4" name="3 Diagrama"/>
          <p:cNvGraphicFramePr/>
          <p:nvPr>
            <p:extLst/>
          </p:nvPr>
        </p:nvGraphicFramePr>
        <p:xfrm>
          <a:off x="4788025" y="1124744"/>
          <a:ext cx="4355975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739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187624" y="16204"/>
            <a:ext cx="65166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altLang="es-CO" sz="24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MS PGothic" charset="0"/>
              </a:rPr>
              <a:t>Sistema de Seguimiento  - </a:t>
            </a:r>
            <a:r>
              <a:rPr lang="es-ES" altLang="es-CO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MS PGothic" charset="0"/>
              </a:rPr>
              <a:t>SIGER</a:t>
            </a:r>
            <a:endParaRPr lang="es-ES" altLang="es-CO" sz="2400" b="1" dirty="0">
              <a:solidFill>
                <a:schemeClr val="accent1">
                  <a:lumMod val="50000"/>
                </a:schemeClr>
              </a:solidFill>
              <a:latin typeface="+mj-lt"/>
              <a:cs typeface="MS PGothic" charset="0"/>
            </a:endParaRPr>
          </a:p>
          <a:p>
            <a:pPr algn="ctr"/>
            <a:r>
              <a:rPr lang="es-ES" altLang="es-CO" sz="24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MS PGothic" charset="0"/>
              </a:rPr>
              <a:t>(Cumplimiento de las metas)</a:t>
            </a:r>
          </a:p>
        </p:txBody>
      </p:sp>
      <p:sp>
        <p:nvSpPr>
          <p:cNvPr id="26629" name="4 Rectángulo"/>
          <p:cNvSpPr>
            <a:spLocks noChangeArrowheads="1"/>
          </p:cNvSpPr>
          <p:nvPr/>
        </p:nvSpPr>
        <p:spPr bwMode="auto">
          <a:xfrm>
            <a:off x="467544" y="941877"/>
            <a:ext cx="853472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" sz="1800" b="1" dirty="0">
                <a:latin typeface="Calibri" pitchFamily="34" charset="0"/>
              </a:rPr>
              <a:t>Sistema de Gerencia del Plan de Desarrollo (</a:t>
            </a:r>
            <a:r>
              <a:rPr lang="es-ES" sz="1800" b="1" dirty="0" smtClean="0">
                <a:latin typeface="Calibri" pitchFamily="34" charset="0"/>
              </a:rPr>
              <a:t>SIGER) </a:t>
            </a:r>
            <a:r>
              <a:rPr lang="es-ES" sz="1800" dirty="0">
                <a:latin typeface="Calibri" pitchFamily="34" charset="0"/>
              </a:rPr>
              <a:t>como soporte de una metodología de trabajo proactiva que busca el cumplimiento de los objetivos y metas trazadas en los plazos previstos y se rinda cuentas a la sociedad y los actores, sobre esos resultados. </a:t>
            </a:r>
            <a:endParaRPr lang="es-CO" sz="1800" dirty="0">
              <a:latin typeface="Calibri" pitchFamily="34" charset="0"/>
            </a:endParaRPr>
          </a:p>
        </p:txBody>
      </p:sp>
      <p:sp>
        <p:nvSpPr>
          <p:cNvPr id="26630" name="4 Rectángulo"/>
          <p:cNvSpPr>
            <a:spLocks noChangeArrowheads="1"/>
          </p:cNvSpPr>
          <p:nvPr/>
        </p:nvSpPr>
        <p:spPr bwMode="auto">
          <a:xfrm>
            <a:off x="4139952" y="6361583"/>
            <a:ext cx="33843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400" b="1" i="1" dirty="0" smtClean="0">
                <a:latin typeface="Calibri" pitchFamily="34" charset="0"/>
              </a:rPr>
              <a:t>Para Ingresar: ttp</a:t>
            </a:r>
            <a:r>
              <a:rPr lang="es-ES" sz="1400" b="1" i="1" dirty="0">
                <a:latin typeface="Calibri" pitchFamily="34" charset="0"/>
              </a:rPr>
              <a:t>://www.utp.edu.co/pdi/</a:t>
            </a:r>
            <a:endParaRPr lang="es-CO" sz="1400" dirty="0">
              <a:latin typeface="Calibri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545" y="1959883"/>
            <a:ext cx="5502846" cy="43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67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323529" y="1196752"/>
            <a:ext cx="398023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algn="just" eaLnBrk="1" hangingPunct="1"/>
            <a:r>
              <a:rPr lang="es-CO" sz="2000" dirty="0">
                <a:latin typeface="+mn-lt"/>
                <a:ea typeface="Times New Roman" pitchFamily="18" charset="0"/>
                <a:cs typeface="Arial" pitchFamily="34" charset="0"/>
              </a:rPr>
              <a:t>El sistema de Rendición de Cuentas </a:t>
            </a:r>
            <a:r>
              <a:rPr lang="es-CO" sz="2000" dirty="0" smtClean="0">
                <a:latin typeface="+mn-lt"/>
                <a:ea typeface="Times New Roman" pitchFamily="18" charset="0"/>
                <a:cs typeface="Arial" pitchFamily="34" charset="0"/>
              </a:rPr>
              <a:t>permanente a </a:t>
            </a:r>
            <a:r>
              <a:rPr lang="es-CO" sz="2000" dirty="0">
                <a:latin typeface="+mn-lt"/>
                <a:ea typeface="Times New Roman" pitchFamily="18" charset="0"/>
                <a:cs typeface="Arial" pitchFamily="34" charset="0"/>
              </a:rPr>
              <a:t>la Ciudadanía, se conforma por tres mecanismos de participación ciudadana.</a:t>
            </a:r>
            <a:endParaRPr kumimoji="0" lang="es-CO" sz="2000" i="0" u="none" strike="noStrike" normalizeH="0" baseline="0" dirty="0" smtClean="0">
              <a:latin typeface="+mn-lt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168967" y="2480815"/>
            <a:ext cx="3672407" cy="31905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s-CO" b="1" dirty="0" smtClean="0"/>
              <a:t>Audiencia Pública de Rendición de cuentas:</a:t>
            </a:r>
          </a:p>
          <a:p>
            <a:pPr algn="ctr"/>
            <a:endParaRPr lang="es-CO" dirty="0"/>
          </a:p>
          <a:p>
            <a:pPr algn="ctr"/>
            <a:r>
              <a:rPr lang="es-CO" dirty="0" smtClean="0"/>
              <a:t>Un </a:t>
            </a:r>
            <a:r>
              <a:rPr lang="es-CO" dirty="0"/>
              <a:t>evento de carácter público y de libre asistencia que se realiza una vez al año, y donde el Rector expone los resultados de la Universidad durante la vigencia anterior.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CO" b="1" dirty="0" smtClean="0"/>
              <a:t>EL SISTEMA DE RENDICIÓN DE CUENTAS PERMANENTE A LA CIUDADANÍA</a:t>
            </a:r>
            <a:endParaRPr lang="es-CO" b="1" dirty="0"/>
          </a:p>
        </p:txBody>
      </p:sp>
      <p:pic>
        <p:nvPicPr>
          <p:cNvPr id="10" name="Imagen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338" y="1858471"/>
            <a:ext cx="4444365" cy="3743325"/>
          </a:xfrm>
          <a:prstGeom prst="rect">
            <a:avLst/>
          </a:prstGeom>
          <a:noFill/>
        </p:spPr>
      </p:pic>
      <p:sp>
        <p:nvSpPr>
          <p:cNvPr id="6" name="6 Rectángulo redondeado"/>
          <p:cNvSpPr/>
          <p:nvPr/>
        </p:nvSpPr>
        <p:spPr>
          <a:xfrm>
            <a:off x="246248" y="2996952"/>
            <a:ext cx="3672407" cy="3600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b="1" dirty="0" smtClean="0"/>
              <a:t>El </a:t>
            </a:r>
            <a:r>
              <a:rPr lang="es-CO" b="1" dirty="0"/>
              <a:t>Sistema de Peticiones, Quejas y Reclamos:</a:t>
            </a:r>
            <a:endParaRPr lang="es-CO" b="1" dirty="0" smtClean="0"/>
          </a:p>
          <a:p>
            <a:pPr algn="ctr"/>
            <a:endParaRPr lang="es-CO" dirty="0"/>
          </a:p>
          <a:p>
            <a:pPr algn="ctr"/>
            <a:r>
              <a:rPr lang="es-CO" dirty="0" smtClean="0"/>
              <a:t>Es </a:t>
            </a:r>
            <a:r>
              <a:rPr lang="es-CO" dirty="0"/>
              <a:t>una serie de herramientas que le permite a cualquier ciudadano solicitar a la Universidad retroalimentación con respecto a un requerimiento ya sea petición, queja y/o reclamo</a:t>
            </a:r>
            <a:r>
              <a:rPr lang="es-CO" dirty="0" smtClean="0"/>
              <a:t>.</a:t>
            </a:r>
            <a:endParaRPr lang="es-CO" dirty="0"/>
          </a:p>
        </p:txBody>
      </p:sp>
      <p:sp>
        <p:nvSpPr>
          <p:cNvPr id="7" name="7 Rectángulo redondeado"/>
          <p:cNvSpPr/>
          <p:nvPr/>
        </p:nvSpPr>
        <p:spPr>
          <a:xfrm>
            <a:off x="348234" y="3374798"/>
            <a:ext cx="3672407" cy="34049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b="1" dirty="0"/>
              <a:t>UTP rinde cuentas</a:t>
            </a:r>
          </a:p>
          <a:p>
            <a:pPr algn="ctr"/>
            <a:endParaRPr lang="es-CO" sz="1550" dirty="0"/>
          </a:p>
          <a:p>
            <a:pPr lvl="0" algn="just"/>
            <a:r>
              <a:rPr lang="es-CO" sz="1550" dirty="0"/>
              <a:t>s</a:t>
            </a:r>
            <a:r>
              <a:rPr lang="es-CO" sz="1550" dirty="0" smtClean="0"/>
              <a:t>e </a:t>
            </a:r>
            <a:r>
              <a:rPr lang="es-CO" sz="1550" dirty="0"/>
              <a:t>conforma por una serie de mecanismos que permiten al ciudadano informarse acerca de los avances del Plan de Desarrollo Institucional e Informes de Interés General. Su objetivo es propiciar un espacio de información que incentive la interlocución de la Universidad con los diferentes actores de la sociedad y de esta manera retroalimentar su gestión para el mejoramiento continuo.</a:t>
            </a:r>
          </a:p>
        </p:txBody>
      </p:sp>
    </p:spTree>
    <p:extLst>
      <p:ext uri="{BB962C8B-B14F-4D97-AF65-F5344CB8AC3E}">
        <p14:creationId xmlns:p14="http://schemas.microsoft.com/office/powerpoint/2010/main" val="81741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9874" y="1312290"/>
            <a:ext cx="8435280" cy="592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500"/>
              </a:spcAft>
            </a:pPr>
            <a:r>
              <a:rPr lang="es-ES" sz="2000" dirty="0">
                <a:latin typeface="+mn-lt"/>
                <a:ea typeface="Times New Roman" pitchFamily="18" charset="0"/>
                <a:cs typeface="Arial" pitchFamily="34" charset="0"/>
              </a:rPr>
              <a:t>Estos mecanismos facilitan el ejercicio de ética y responsabilidad social por parte de la comunidad,  generan aprendizajes y dinamizan la gestión en torno a los retos planteados.</a:t>
            </a:r>
            <a:endParaRPr lang="es-CO" sz="2000" dirty="0">
              <a:latin typeface="+mn-lt"/>
              <a:ea typeface="Times New Roman" pitchFamily="18" charset="0"/>
              <a:cs typeface="Arial" pitchFamily="34" charset="0"/>
            </a:endParaRPr>
          </a:p>
          <a:p>
            <a:pPr algn="just">
              <a:spcAft>
                <a:spcPts val="500"/>
              </a:spcAft>
            </a:pPr>
            <a:r>
              <a:rPr lang="es-ES" sz="2000" dirty="0">
                <a:latin typeface="+mn-lt"/>
                <a:ea typeface="Times New Roman" pitchFamily="18" charset="0"/>
                <a:cs typeface="Arial" pitchFamily="34" charset="0"/>
              </a:rPr>
              <a:t>Para mayor información se puede acceder a las siguientes direcciones, las cuales están relacionadas:</a:t>
            </a:r>
            <a:endParaRPr lang="es-CO" sz="2000" dirty="0">
              <a:latin typeface="+mn-lt"/>
              <a:ea typeface="Times New Roman" pitchFamily="18" charset="0"/>
              <a:cs typeface="Arial" pitchFamily="34" charset="0"/>
            </a:endParaRPr>
          </a:p>
          <a:p>
            <a:pPr marL="342900" lvl="0" indent="-342900" algn="just">
              <a:spcAft>
                <a:spcPts val="1000"/>
              </a:spcAft>
              <a:buSzPts val="1100"/>
              <a:buFont typeface="Symbol" panose="05050102010706020507" pitchFamily="18" charset="2"/>
              <a:buChar char=""/>
            </a:pPr>
            <a:r>
              <a:rPr lang="es-CO" sz="16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UTP rinde cuentas: </a:t>
            </a:r>
            <a:endParaRPr lang="es-CO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>
              <a:spcAft>
                <a:spcPts val="0"/>
              </a:spcAft>
            </a:pPr>
            <a:r>
              <a:rPr lang="es-CO" sz="1600" b="1" u="sng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http://www.utp.edu.co/utprindecuentas/</a:t>
            </a:r>
            <a:endParaRPr lang="es-CO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>
              <a:spcAft>
                <a:spcPts val="0"/>
              </a:spcAft>
            </a:pPr>
            <a:r>
              <a:rPr lang="es-CO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CO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1000"/>
              </a:spcAft>
              <a:buSzPts val="1100"/>
              <a:buFont typeface="Symbol" panose="05050102010706020507" pitchFamily="18" charset="2"/>
              <a:buChar char=""/>
            </a:pPr>
            <a:r>
              <a:rPr lang="es-CO" sz="16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Peticiones, quejas y reclamos: </a:t>
            </a:r>
            <a:endParaRPr lang="es-CO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>
              <a:spcAft>
                <a:spcPts val="0"/>
              </a:spcAft>
            </a:pPr>
            <a:r>
              <a:rPr lang="es-CO" sz="1600" b="1" u="sng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http://www.utp.edu.co/quejasyreclamos/</a:t>
            </a:r>
            <a:r>
              <a:rPr lang="es-CO" sz="16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CO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>
              <a:spcAft>
                <a:spcPts val="0"/>
              </a:spcAft>
            </a:pPr>
            <a:r>
              <a:rPr lang="es-CO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CO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1000"/>
              </a:spcAft>
              <a:buSzPts val="1100"/>
              <a:buFont typeface="Symbol" panose="05050102010706020507" pitchFamily="18" charset="2"/>
              <a:buChar char=""/>
            </a:pPr>
            <a:r>
              <a:rPr lang="es-CO" sz="16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 de desarrollo institucional: </a:t>
            </a:r>
            <a:endParaRPr lang="es-CO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>
              <a:spcAft>
                <a:spcPts val="0"/>
              </a:spcAft>
            </a:pPr>
            <a:r>
              <a:rPr lang="es-CO" sz="1600" b="1" u="sng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http://www.utp.edu.co/pdi/</a:t>
            </a:r>
            <a:endParaRPr lang="es-CO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O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1000"/>
              </a:spcAft>
              <a:buSzPts val="1100"/>
              <a:buFont typeface="Symbol" panose="05050102010706020507" pitchFamily="18" charset="2"/>
              <a:buChar char=""/>
            </a:pPr>
            <a:r>
              <a:rPr lang="es-CO" sz="16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Resultados del Plan de Desarrollo Institucional</a:t>
            </a:r>
            <a:r>
              <a:rPr lang="es-CO" sz="1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es-CO" sz="1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CO" sz="1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CO" sz="1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CO" sz="1600" b="1" u="sng" dirty="0" smtClean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</a:t>
            </a:r>
            <a:r>
              <a:rPr lang="es-CO" sz="1600" b="1" u="sng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://www.utp.edu.co/pdi/resultados-del-plan-de-desarrollo-institucional</a:t>
            </a:r>
            <a:endParaRPr lang="es-CO" sz="1600" b="1" u="sng" dirty="0">
              <a:solidFill>
                <a:srgbClr val="0000FF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1000"/>
              </a:spcAft>
              <a:buSzPts val="1100"/>
              <a:buFont typeface="Symbol" panose="05050102010706020507" pitchFamily="18" charset="2"/>
              <a:buChar char=""/>
            </a:pPr>
            <a:endParaRPr lang="es-CO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CO" sz="1600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O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CO" b="1" dirty="0" smtClean="0"/>
              <a:t>EL SISTEMA DE RENDICIÓN DE CUENTAS PERMANENTE A LA CIUDADANÍA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114850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s-CO" sz="2800" b="1" dirty="0" smtClean="0"/>
              <a:t>LA INFORMACIÓN DISPONIBLE A LA SOCIEDAD COMO UN INSUMO PARA EL SISTEMA DE RENDICIÓN DE CUENTAS PERMANENTE</a:t>
            </a:r>
            <a:endParaRPr lang="es-CO" sz="2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2" t="12748" r="13323" b="9890"/>
          <a:stretch/>
        </p:blipFill>
        <p:spPr bwMode="auto">
          <a:xfrm>
            <a:off x="467544" y="2038196"/>
            <a:ext cx="3456384" cy="1873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4355976" y="1808568"/>
            <a:ext cx="46085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 smtClean="0">
                <a:latin typeface="+mn-lt"/>
              </a:rPr>
              <a:t>Para facilitar el ejercicio de </a:t>
            </a:r>
            <a:r>
              <a:rPr lang="es-CO" sz="2000" b="1" dirty="0" smtClean="0">
                <a:latin typeface="+mn-lt"/>
              </a:rPr>
              <a:t>Control Social</a:t>
            </a:r>
            <a:r>
              <a:rPr lang="es-CO" sz="2000" dirty="0" smtClean="0">
                <a:latin typeface="+mn-lt"/>
              </a:rPr>
              <a:t>, adicional a los documentos que periódicamente se construyen para Informar acerca de los resultados de la gestión (</a:t>
            </a:r>
            <a:r>
              <a:rPr lang="es-CO" sz="2000" i="1" dirty="0" smtClean="0">
                <a:latin typeface="+mn-lt"/>
              </a:rPr>
              <a:t>Informes al CSU, Informe de Gestión, etc</a:t>
            </a:r>
            <a:r>
              <a:rPr lang="es-CO" sz="2000" dirty="0" smtClean="0">
                <a:latin typeface="+mn-lt"/>
              </a:rPr>
              <a:t>.), se han diseñado instrumentos que agilizan la consulta de los resultados del Plan de Desarrollo a la comunidad.</a:t>
            </a:r>
            <a:endParaRPr lang="es-CO" sz="2000" dirty="0">
              <a:latin typeface="+mn-lt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5" t="9780" r="13104" b="6264"/>
          <a:stretch/>
        </p:blipFill>
        <p:spPr bwMode="auto">
          <a:xfrm>
            <a:off x="467544" y="4101520"/>
            <a:ext cx="3454504" cy="2058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Flecha izquierda"/>
          <p:cNvSpPr/>
          <p:nvPr/>
        </p:nvSpPr>
        <p:spPr>
          <a:xfrm>
            <a:off x="4662264" y="4711834"/>
            <a:ext cx="3995936" cy="1700808"/>
          </a:xfrm>
          <a:prstGeom prst="leftArrow">
            <a:avLst>
              <a:gd name="adj1" fmla="val 99690"/>
              <a:gd name="adj2" fmla="val 3619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/>
              <a:t>Se pueden consultar los resultados del PDI desde la web, se presentan resultados del último corte de medición.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282893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uario UTP\Desktop\P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14" y="1061103"/>
            <a:ext cx="4831556" cy="526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1" name="Text Box 6"/>
          <p:cNvSpPr txBox="1">
            <a:spLocks noChangeArrowheads="1"/>
          </p:cNvSpPr>
          <p:nvPr/>
        </p:nvSpPr>
        <p:spPr bwMode="auto">
          <a:xfrm>
            <a:off x="1908125" y="241484"/>
            <a:ext cx="6264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9" tIns="45720" rIns="91439" bIns="45720" numCol="1" anchor="ctr" anchorCtr="0" compatLnSpc="1">
            <a:prstTxWarp prst="textNoShape">
              <a:avLst/>
            </a:prstTxWarp>
          </a:bodyPr>
          <a:lstStyle>
            <a:lvl1pPr algn="ctr">
              <a:defRPr lang="es-CO" altLang="es-CO" sz="2400" b="1">
                <a:solidFill>
                  <a:schemeClr val="accent1">
                    <a:lumMod val="50000"/>
                  </a:schemeClr>
                </a:solidFill>
                <a:latin typeface="+mj-lt"/>
                <a:cs typeface="MS PGothic" charset="0"/>
              </a:defRPr>
            </a:lvl1pPr>
            <a:lvl2pPr algn="ctr">
              <a:defRPr sz="4400">
                <a:latin typeface="Calibri" pitchFamily="34" charset="0"/>
                <a:cs typeface="MS PGothic" charset="0"/>
              </a:defRPr>
            </a:lvl2pPr>
            <a:lvl3pPr algn="ctr">
              <a:defRPr sz="4400">
                <a:latin typeface="Calibri" pitchFamily="34" charset="0"/>
                <a:cs typeface="MS PGothic" charset="0"/>
              </a:defRPr>
            </a:lvl3pPr>
            <a:lvl4pPr algn="ctr">
              <a:defRPr sz="4400">
                <a:latin typeface="Calibri" pitchFamily="34" charset="0"/>
                <a:cs typeface="MS PGothic" charset="0"/>
              </a:defRPr>
            </a:lvl4pPr>
            <a:lvl5pPr algn="ctr">
              <a:defRPr sz="4400">
                <a:latin typeface="Calibri" pitchFamily="34" charset="0"/>
                <a:cs typeface="MS PGothic" charset="0"/>
              </a:defRPr>
            </a:lvl5pPr>
            <a:lvl6pPr marL="406542" algn="ctr" fontAlgn="base">
              <a:spcBef>
                <a:spcPct val="0"/>
              </a:spcBef>
              <a:spcAft>
                <a:spcPct val="0"/>
              </a:spcAft>
              <a:defRPr sz="3900">
                <a:latin typeface="Calibri" pitchFamily="34" charset="0"/>
              </a:defRPr>
            </a:lvl6pPr>
            <a:lvl7pPr marL="813084" algn="ctr" fontAlgn="base">
              <a:spcBef>
                <a:spcPct val="0"/>
              </a:spcBef>
              <a:spcAft>
                <a:spcPct val="0"/>
              </a:spcAft>
              <a:defRPr sz="3900">
                <a:latin typeface="Calibri" pitchFamily="34" charset="0"/>
              </a:defRPr>
            </a:lvl7pPr>
            <a:lvl8pPr marL="1219627" algn="ctr" fontAlgn="base">
              <a:spcBef>
                <a:spcPct val="0"/>
              </a:spcBef>
              <a:spcAft>
                <a:spcPct val="0"/>
              </a:spcAft>
              <a:defRPr sz="3900">
                <a:latin typeface="Calibri" pitchFamily="34" charset="0"/>
              </a:defRPr>
            </a:lvl8pPr>
            <a:lvl9pPr marL="1626169" algn="ctr" fontAlgn="base">
              <a:spcBef>
                <a:spcPct val="0"/>
              </a:spcBef>
              <a:spcAft>
                <a:spcPct val="0"/>
              </a:spcAft>
              <a:defRPr sz="3900">
                <a:latin typeface="Calibri" pitchFamily="34" charset="0"/>
              </a:defRPr>
            </a:lvl9pPr>
          </a:lstStyle>
          <a:p>
            <a:r>
              <a:rPr lang="es-ES" dirty="0" smtClean="0"/>
              <a:t>¿CÓMO CONSULTAR EL PLAN DE DESARROLLO?</a:t>
            </a:r>
            <a:endParaRPr lang="es-ES" dirty="0"/>
          </a:p>
        </p:txBody>
      </p:sp>
      <p:sp>
        <p:nvSpPr>
          <p:cNvPr id="27652" name="Text Box 7"/>
          <p:cNvSpPr txBox="1">
            <a:spLocks noChangeArrowheads="1"/>
          </p:cNvSpPr>
          <p:nvPr/>
        </p:nvSpPr>
        <p:spPr bwMode="auto">
          <a:xfrm>
            <a:off x="5250308" y="2564706"/>
            <a:ext cx="3786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b="1" u="sng" dirty="0" smtClean="0">
                <a:solidFill>
                  <a:srgbClr val="000099"/>
                </a:solidFill>
              </a:rPr>
              <a:t>www.utp.edu.co/pdi</a:t>
            </a:r>
            <a:endParaRPr lang="es-ES" sz="2000" b="1" u="sng" dirty="0">
              <a:solidFill>
                <a:srgbClr val="000099"/>
              </a:solidFill>
            </a:endParaRPr>
          </a:p>
        </p:txBody>
      </p:sp>
      <p:sp>
        <p:nvSpPr>
          <p:cNvPr id="27654" name="Text Box 5"/>
          <p:cNvSpPr txBox="1">
            <a:spLocks noChangeArrowheads="1"/>
          </p:cNvSpPr>
          <p:nvPr/>
        </p:nvSpPr>
        <p:spPr bwMode="auto">
          <a:xfrm>
            <a:off x="5538712" y="3783906"/>
            <a:ext cx="3214688" cy="581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600" b="1" dirty="0">
                <a:solidFill>
                  <a:srgbClr val="003399"/>
                </a:solidFill>
                <a:latin typeface="Century Gothic" pitchFamily="34" charset="0"/>
              </a:rPr>
              <a:t>Consulte así nuestro Plan de Desarrollo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714175" y="5625244"/>
            <a:ext cx="216024" cy="7200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n>
                <a:solidFill>
                  <a:srgbClr val="C00000"/>
                </a:solidFill>
              </a:ln>
              <a:noFill/>
            </a:endParaRPr>
          </a:p>
        </p:txBody>
      </p:sp>
      <p:cxnSp>
        <p:nvCxnSpPr>
          <p:cNvPr id="15" name="14 Conector curvado"/>
          <p:cNvCxnSpPr>
            <a:stCxn id="27654" idx="1"/>
            <a:endCxn id="11" idx="3"/>
          </p:cNvCxnSpPr>
          <p:nvPr/>
        </p:nvCxnSpPr>
        <p:spPr>
          <a:xfrm rot="10800000" flipV="1">
            <a:off x="930200" y="4074418"/>
            <a:ext cx="4608513" cy="1586829"/>
          </a:xfrm>
          <a:prstGeom prst="curved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646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4"/>
          <p:cNvSpPr>
            <a:spLocks noChangeArrowheads="1"/>
          </p:cNvSpPr>
          <p:nvPr/>
        </p:nvSpPr>
        <p:spPr bwMode="auto">
          <a:xfrm>
            <a:off x="4427984" y="908720"/>
            <a:ext cx="449999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tabLst>
                <a:tab pos="2700338" algn="ctr"/>
                <a:tab pos="5400675" algn="r"/>
              </a:tabLst>
            </a:pPr>
            <a:r>
              <a:rPr lang="es-MX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Gracias por su </a:t>
            </a:r>
            <a:r>
              <a:rPr lang="es-MX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atención</a:t>
            </a:r>
            <a:endParaRPr lang="es-MX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 pitchFamily="34" charset="0"/>
            </a:endParaRPr>
          </a:p>
          <a:p>
            <a:pPr algn="ctr">
              <a:tabLst>
                <a:tab pos="2700338" algn="ctr"/>
                <a:tab pos="5400675" algn="r"/>
              </a:tabLst>
            </a:pPr>
            <a:r>
              <a:rPr lang="es-MX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Conoce </a:t>
            </a:r>
          </a:p>
          <a:p>
            <a:pPr algn="ctr">
              <a:tabLst>
                <a:tab pos="2700338" algn="ctr"/>
                <a:tab pos="5400675" algn="r"/>
              </a:tabLst>
            </a:pPr>
            <a:r>
              <a:rPr lang="es-MX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“</a:t>
            </a:r>
            <a:r>
              <a:rPr lang="es-MX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La Universidad que Tienes en Mente”</a:t>
            </a:r>
            <a:endParaRPr lang="es-MX" sz="2000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 pitchFamily="34" charset="0"/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5508104" y="4437112"/>
            <a:ext cx="27352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Oficina de </a:t>
            </a:r>
            <a:r>
              <a:rPr lang="es-MX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Planeación</a:t>
            </a:r>
          </a:p>
          <a:p>
            <a:pPr algn="ctr"/>
            <a:r>
              <a:rPr lang="es-MX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planea@utp.edu.co</a:t>
            </a:r>
            <a:endParaRPr lang="es-ES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 pitchFamily="34" charset="0"/>
            </a:endParaRPr>
          </a:p>
        </p:txBody>
      </p:sp>
      <p:pic>
        <p:nvPicPr>
          <p:cNvPr id="6" name="5 Imagen" descr="PD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620688"/>
            <a:ext cx="4298053" cy="5444200"/>
          </a:xfrm>
          <a:prstGeom prst="rect">
            <a:avLst/>
          </a:prstGeom>
        </p:spPr>
      </p:pic>
      <p:pic>
        <p:nvPicPr>
          <p:cNvPr id="7" name="6 Imagen" descr="a color horizonta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2276872"/>
            <a:ext cx="3374373" cy="162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21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Título"/>
          <p:cNvSpPr>
            <a:spLocks noGrp="1"/>
          </p:cNvSpPr>
          <p:nvPr>
            <p:ph type="ctrTitle"/>
          </p:nvPr>
        </p:nvSpPr>
        <p:spPr>
          <a:xfrm>
            <a:off x="1043608" y="-40245"/>
            <a:ext cx="7632848" cy="2101093"/>
          </a:xfrm>
        </p:spPr>
        <p:txBody>
          <a:bodyPr/>
          <a:lstStyle/>
          <a:p>
            <a:pPr eaLnBrk="1" hangingPunct="1"/>
            <a:r>
              <a:rPr lang="es-CO" altLang="es-CO" sz="3600" b="1" dirty="0">
                <a:solidFill>
                  <a:srgbClr val="17375E"/>
                </a:solidFill>
                <a:latin typeface="Maiandra GD" panose="020E0502030308020204" pitchFamily="34" charset="0"/>
                <a:ea typeface="Batang" panose="02030600000101010101" pitchFamily="18" charset="-127"/>
              </a:rPr>
              <a:t/>
            </a:r>
            <a:br>
              <a:rPr lang="es-CO" altLang="es-CO" sz="3600" b="1" dirty="0">
                <a:solidFill>
                  <a:srgbClr val="17375E"/>
                </a:solidFill>
                <a:latin typeface="Maiandra GD" panose="020E0502030308020204" pitchFamily="34" charset="0"/>
                <a:ea typeface="Batang" panose="02030600000101010101" pitchFamily="18" charset="-127"/>
              </a:rPr>
            </a:br>
            <a:r>
              <a:rPr lang="es-CO" altLang="es-CO" sz="3600" b="1" dirty="0" smtClean="0">
                <a:solidFill>
                  <a:srgbClr val="17375E"/>
                </a:solidFill>
                <a:latin typeface="Maiandra GD" panose="020E0502030308020204" pitchFamily="34" charset="0"/>
                <a:ea typeface="Batang" panose="02030600000101010101" pitchFamily="18" charset="-127"/>
              </a:rPr>
              <a:t>Presentación del Sistema de Gerencia Plan de Desarrollo Institucional </a:t>
            </a:r>
            <a:endParaRPr lang="es-ES_tradnl" altLang="es-CO" sz="3600" dirty="0" smtClean="0">
              <a:solidFill>
                <a:srgbClr val="003E69"/>
              </a:solidFill>
              <a:latin typeface="Maiandra GD" panose="020E0502030308020204" pitchFamily="34" charset="0"/>
            </a:endParaRPr>
          </a:p>
        </p:txBody>
      </p:sp>
      <p:sp>
        <p:nvSpPr>
          <p:cNvPr id="15364" name="2 Subtítulo"/>
          <p:cNvSpPr>
            <a:spLocks/>
          </p:cNvSpPr>
          <p:nvPr/>
        </p:nvSpPr>
        <p:spPr bwMode="auto">
          <a:xfrm>
            <a:off x="2123728" y="5445224"/>
            <a:ext cx="48402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rIns="91439"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_tradnl" altLang="es-CO" sz="3600" b="1" dirty="0">
                <a:solidFill>
                  <a:srgbClr val="17375E"/>
                </a:solidFill>
                <a:latin typeface="Maiandra GD" panose="020E0502030308020204" pitchFamily="34" charset="0"/>
                <a:ea typeface="Batang" panose="02030600000101010101" pitchFamily="18" charset="-127"/>
                <a:cs typeface="ＭＳ Ｐゴシック" charset="0"/>
              </a:rPr>
              <a:t>Pereira, </a:t>
            </a:r>
            <a:r>
              <a:rPr lang="es-ES_tradnl" altLang="es-CO" sz="3600" b="1" dirty="0">
                <a:solidFill>
                  <a:srgbClr val="17375E"/>
                </a:solidFill>
                <a:latin typeface="Maiandra GD" panose="020E0502030308020204" pitchFamily="34" charset="0"/>
                <a:ea typeface="Batang" panose="02030600000101010101" pitchFamily="18" charset="-127"/>
                <a:cs typeface="ＭＳ Ｐゴシック" charset="0"/>
              </a:rPr>
              <a:t>2016</a:t>
            </a:r>
            <a:endParaRPr lang="es-ES_tradnl" altLang="es-CO" sz="3600" b="1" dirty="0">
              <a:solidFill>
                <a:srgbClr val="17375E"/>
              </a:solidFill>
              <a:latin typeface="Maiandra GD" panose="020E0502030308020204" pitchFamily="34" charset="0"/>
              <a:ea typeface="Batang" panose="02030600000101010101" pitchFamily="18" charset="-127"/>
              <a:cs typeface="ＭＳ Ｐゴシック" charset="0"/>
            </a:endParaRPr>
          </a:p>
        </p:txBody>
      </p:sp>
      <p:pic>
        <p:nvPicPr>
          <p:cNvPr id="4" name="5 Imagen" descr="PDI.png"/>
          <p:cNvPicPr>
            <a:picLocks noChangeAspect="1"/>
          </p:cNvPicPr>
          <p:nvPr/>
        </p:nvPicPr>
        <p:blipFill rotWithShape="1">
          <a:blip r:embed="rId3" cstate="print"/>
          <a:srcRect r="8116"/>
          <a:stretch/>
        </p:blipFill>
        <p:spPr>
          <a:xfrm>
            <a:off x="3214494" y="1916832"/>
            <a:ext cx="2282308" cy="292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7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51520" y="908720"/>
            <a:ext cx="5832648" cy="56938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endParaRPr lang="es-CO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ct val="0"/>
              </a:spcBef>
              <a:defRPr/>
            </a:pPr>
            <a:r>
              <a:rPr lang="es-CO" sz="2800" dirty="0">
                <a:solidFill>
                  <a:schemeClr val="tx1"/>
                </a:solidFill>
                <a:ea typeface="MS PGothic" pitchFamily="34" charset="-128"/>
              </a:rPr>
              <a:t>El objetivo del sistema es dinamizar la rendición de cuentas, dar soporte metodológico e instrumental a la alta dirección, a la Rectoría de la Universidad, a los Coordinadores de objetivo y sus redes de trabajo, para acompañar el logro de los objetivos y resultados planteados, a partir de mecanismos de programación, definición de metas y gestión de las acciones que permitirán dicho logro.</a:t>
            </a:r>
          </a:p>
          <a:p>
            <a:pPr algn="ctr">
              <a:spcBef>
                <a:spcPct val="0"/>
              </a:spcBef>
              <a:defRPr/>
            </a:pPr>
            <a:endParaRPr lang="es-CO" sz="2800" dirty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6" name="2 CuadroTexto"/>
          <p:cNvSpPr txBox="1">
            <a:spLocks noChangeArrowheads="1"/>
          </p:cNvSpPr>
          <p:nvPr/>
        </p:nvSpPr>
        <p:spPr bwMode="auto">
          <a:xfrm>
            <a:off x="755576" y="116632"/>
            <a:ext cx="7200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s-ES" altLang="es-CO" sz="36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MS PGothic" charset="0"/>
              </a:rPr>
              <a:t>EL </a:t>
            </a:r>
            <a:r>
              <a:rPr lang="es-ES" altLang="es-CO" sz="36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MS PGothic" charset="0"/>
              </a:rPr>
              <a:t>SISTEMA DE </a:t>
            </a:r>
            <a:r>
              <a:rPr lang="es-ES" altLang="es-CO" sz="36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MS PGothic" charset="0"/>
              </a:rPr>
              <a:t>GERENCIA DEL PDI</a:t>
            </a:r>
            <a:endParaRPr lang="es-ES" altLang="es-CO" sz="3600" b="1" dirty="0">
              <a:solidFill>
                <a:schemeClr val="accent1">
                  <a:lumMod val="50000"/>
                </a:schemeClr>
              </a:solidFill>
              <a:latin typeface="+mj-lt"/>
              <a:cs typeface="MS PGothic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2492896"/>
            <a:ext cx="2582322" cy="1861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195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332656"/>
            <a:ext cx="7560840" cy="606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96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2 CuadroTexto"/>
          <p:cNvSpPr txBox="1">
            <a:spLocks noChangeArrowheads="1"/>
          </p:cNvSpPr>
          <p:nvPr/>
        </p:nvSpPr>
        <p:spPr bwMode="auto">
          <a:xfrm>
            <a:off x="1876424" y="332656"/>
            <a:ext cx="53578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s-ES" altLang="es-CO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MS PGothic" charset="0"/>
              </a:rPr>
              <a:t>EL </a:t>
            </a:r>
            <a:r>
              <a:rPr lang="es-ES" altLang="es-CO" sz="24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MS PGothic" charset="0"/>
              </a:rPr>
              <a:t>SISTEMA DE </a:t>
            </a:r>
            <a:r>
              <a:rPr lang="es-ES" altLang="es-CO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MS PGothic" charset="0"/>
              </a:rPr>
              <a:t>GERENCIA</a:t>
            </a:r>
            <a:endParaRPr lang="es-ES" altLang="es-CO" sz="2400" b="1" dirty="0">
              <a:solidFill>
                <a:schemeClr val="accent1">
                  <a:lumMod val="50000"/>
                </a:schemeClr>
              </a:solidFill>
              <a:latin typeface="+mj-lt"/>
              <a:cs typeface="MS PGothic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609600" y="1196752"/>
            <a:ext cx="7891463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defTabSz="887413">
              <a:defRPr/>
            </a:pPr>
            <a:r>
              <a:rPr lang="es-ES" sz="2400" b="1" dirty="0">
                <a:solidFill>
                  <a:srgbClr val="17375E"/>
                </a:solidFill>
                <a:latin typeface="+mn-lt"/>
              </a:rPr>
              <a:t>Metodología de trabajo</a:t>
            </a:r>
            <a:r>
              <a:rPr lang="es-ES" sz="2400" b="1" dirty="0">
                <a:latin typeface="+mn-lt"/>
              </a:rPr>
              <a:t> proactiva </a:t>
            </a:r>
            <a:r>
              <a:rPr lang="es-ES" sz="2400" dirty="0">
                <a:latin typeface="+mn-lt"/>
              </a:rPr>
              <a:t>orientada a:</a:t>
            </a:r>
          </a:p>
          <a:p>
            <a:pPr algn="just" defTabSz="887413">
              <a:defRPr/>
            </a:pPr>
            <a:endParaRPr lang="es-ES" sz="2400" dirty="0">
              <a:latin typeface="+mn-lt"/>
            </a:endParaRPr>
          </a:p>
          <a:p>
            <a:pPr algn="just" defTabSz="887413">
              <a:buFontTx/>
              <a:buChar char="•"/>
              <a:defRPr/>
            </a:pPr>
            <a:r>
              <a:rPr lang="es-ES" sz="2400" dirty="0">
                <a:latin typeface="+mn-lt"/>
              </a:rPr>
              <a:t>Incidir en </a:t>
            </a:r>
            <a:r>
              <a:rPr lang="es-ES" sz="2400" dirty="0" smtClean="0">
                <a:latin typeface="+mn-lt"/>
              </a:rPr>
              <a:t>el marco misional de la institución.</a:t>
            </a:r>
          </a:p>
          <a:p>
            <a:pPr algn="just" defTabSz="887413">
              <a:defRPr/>
            </a:pPr>
            <a:endParaRPr lang="es-ES" sz="2400" dirty="0">
              <a:latin typeface="+mn-lt"/>
            </a:endParaRPr>
          </a:p>
          <a:p>
            <a:pPr marL="268288" lvl="1" algn="just" defTabSz="887413">
              <a:buFontTx/>
              <a:buChar char="•"/>
              <a:defRPr/>
            </a:pPr>
            <a:r>
              <a:rPr lang="es-ES" sz="2400" dirty="0" smtClean="0">
                <a:latin typeface="+mn-lt"/>
              </a:rPr>
              <a:t>Resultados </a:t>
            </a:r>
            <a:r>
              <a:rPr lang="es-ES" sz="2400" dirty="0">
                <a:latin typeface="+mn-lt"/>
              </a:rPr>
              <a:t>de los </a:t>
            </a:r>
            <a:r>
              <a:rPr lang="es-ES" sz="24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objetivos</a:t>
            </a:r>
            <a:r>
              <a:rPr lang="es-ES" sz="2400" dirty="0">
                <a:latin typeface="+mn-lt"/>
              </a:rPr>
              <a:t> y las </a:t>
            </a:r>
            <a:r>
              <a:rPr lang="es-ES" sz="24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metas</a:t>
            </a:r>
            <a:r>
              <a:rPr lang="es-ES" sz="2400" dirty="0">
                <a:latin typeface="+mn-lt"/>
              </a:rPr>
              <a:t> planteadas.</a:t>
            </a:r>
          </a:p>
          <a:p>
            <a:pPr marL="268288" lvl="1" algn="just" defTabSz="887413">
              <a:buFontTx/>
              <a:buChar char="•"/>
              <a:defRPr/>
            </a:pPr>
            <a:endParaRPr lang="es-ES" sz="2400" dirty="0">
              <a:latin typeface="+mn-lt"/>
            </a:endParaRPr>
          </a:p>
          <a:p>
            <a:pPr marL="622300" lvl="2" algn="just" defTabSz="887413">
              <a:buFontTx/>
              <a:buChar char="•"/>
              <a:defRPr/>
            </a:pPr>
            <a:r>
              <a:rPr lang="es-ES" sz="2400" dirty="0">
                <a:latin typeface="+mn-lt"/>
              </a:rPr>
              <a:t> Pasan por la programación y gestión de los propósitos institucionales </a:t>
            </a:r>
            <a:r>
              <a:rPr lang="es-ES" sz="2400" dirty="0" smtClean="0">
                <a:latin typeface="+mn-lt"/>
              </a:rPr>
              <a:t>(nivel estratégico), </a:t>
            </a:r>
            <a:r>
              <a:rPr lang="es-ES" sz="2400" dirty="0">
                <a:latin typeface="+mn-lt"/>
              </a:rPr>
              <a:t>las acciones programadas para cumplir un objetivo y alcanzar así un </a:t>
            </a:r>
            <a:r>
              <a:rPr lang="es-ES" sz="2400" dirty="0" smtClean="0">
                <a:latin typeface="+mn-lt"/>
              </a:rPr>
              <a:t>resultado.</a:t>
            </a:r>
          </a:p>
          <a:p>
            <a:pPr marL="804863" lvl="3" algn="just" defTabSz="887413">
              <a:buFontTx/>
              <a:buChar char="•"/>
              <a:defRPr/>
            </a:pPr>
            <a:endParaRPr lang="es-ES" sz="2400" dirty="0">
              <a:latin typeface="+mn-lt"/>
            </a:endParaRPr>
          </a:p>
          <a:p>
            <a:pPr marL="1169988" lvl="4" algn="just" defTabSz="887413">
              <a:buFontTx/>
              <a:buChar char="•"/>
              <a:defRPr/>
            </a:pPr>
            <a:r>
              <a:rPr lang="es-ES" sz="2400" dirty="0">
                <a:latin typeface="+mn-lt"/>
              </a:rPr>
              <a:t>Las cuales se logran a partir de </a:t>
            </a:r>
            <a:r>
              <a:rPr lang="es-ES" sz="24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acciones concretas </a:t>
            </a:r>
            <a:r>
              <a:rPr lang="es-ES" sz="2400" dirty="0" smtClean="0">
                <a:latin typeface="+mn-lt"/>
              </a:rPr>
              <a:t>orientadas </a:t>
            </a:r>
            <a:r>
              <a:rPr lang="es-ES" sz="2400" dirty="0">
                <a:latin typeface="+mn-lt"/>
              </a:rPr>
              <a:t>a estos fines (nivel táctico y operativo).</a:t>
            </a:r>
          </a:p>
          <a:p>
            <a:pPr algn="just" defTabSz="887413">
              <a:buFontTx/>
              <a:buChar char="•"/>
              <a:defRPr/>
            </a:pPr>
            <a:endParaRPr lang="es-E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7363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28625" y="1196752"/>
            <a:ext cx="8215313" cy="55861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5125" lvl="4" indent="-182563" algn="just" defTabSz="887413">
              <a:buFontTx/>
              <a:buChar char="•"/>
              <a:defRPr/>
            </a:pPr>
            <a:r>
              <a:rPr lang="es-PY" sz="2400" dirty="0">
                <a:latin typeface="+mn-lt"/>
                <a:cs typeface="Times New Roman" pitchFamily="18" charset="0"/>
              </a:rPr>
              <a:t>Se </a:t>
            </a:r>
            <a:r>
              <a:rPr lang="es-PY" sz="2400" b="1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planea, previamente</a:t>
            </a:r>
            <a:r>
              <a:rPr lang="es-PY" sz="2400" dirty="0">
                <a:latin typeface="+mn-lt"/>
                <a:cs typeface="Times New Roman" pitchFamily="18" charset="0"/>
              </a:rPr>
              <a:t>, cómo enfrentar los </a:t>
            </a:r>
            <a:r>
              <a:rPr lang="es-PY" sz="2400" b="1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problemas previsibles</a:t>
            </a:r>
            <a:r>
              <a:rPr lang="es-PY" sz="2400" dirty="0">
                <a:latin typeface="+mn-lt"/>
                <a:cs typeface="Times New Roman" pitchFamily="18" charset="0"/>
              </a:rPr>
              <a:t>, cómo aprovechar las oportunidades que se presentan, cómo atender la gestión de manera </a:t>
            </a:r>
            <a:r>
              <a:rPr lang="es-PY" sz="2400" b="1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pro-activa</a:t>
            </a:r>
            <a:r>
              <a:rPr lang="es-PY" sz="2400" dirty="0">
                <a:latin typeface="+mn-lt"/>
                <a:cs typeface="Times New Roman" pitchFamily="18" charset="0"/>
              </a:rPr>
              <a:t>, cómo establecer </a:t>
            </a:r>
            <a:r>
              <a:rPr lang="es-PY" sz="2400" b="1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mecanismos de intervención para </a:t>
            </a:r>
            <a:r>
              <a:rPr lang="es-PY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medir y evaluar </a:t>
            </a:r>
            <a:r>
              <a:rPr lang="es-PY" sz="2400" b="1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la estrategia. </a:t>
            </a:r>
          </a:p>
          <a:p>
            <a:pPr marL="268288" algn="just" defTabSz="887413">
              <a:buFontTx/>
              <a:buChar char="•"/>
              <a:defRPr/>
            </a:pPr>
            <a:endParaRPr lang="es-ES" sz="2400" dirty="0">
              <a:latin typeface="+mn-lt"/>
            </a:endParaRPr>
          </a:p>
          <a:p>
            <a:pPr marL="715963" indent="-179388" algn="just" defTabSz="887413">
              <a:buFontTx/>
              <a:buChar char="•"/>
              <a:defRPr/>
            </a:pPr>
            <a:r>
              <a:rPr lang="es-ES" sz="2400" dirty="0">
                <a:latin typeface="+mn-lt"/>
              </a:rPr>
              <a:t>Cultura de gestión de los </a:t>
            </a:r>
            <a:r>
              <a:rPr lang="es-ES" sz="24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equipos de trabajo</a:t>
            </a:r>
            <a:r>
              <a:rPr lang="es-ES" sz="2400" dirty="0">
                <a:latin typeface="+mn-lt"/>
              </a:rPr>
              <a:t>, interacción de </a:t>
            </a:r>
            <a:r>
              <a:rPr lang="es-PY" sz="2400" dirty="0">
                <a:latin typeface="+mn-lt"/>
              </a:rPr>
              <a:t>las relaciones humanas, en donde se encuentran talentos, destrezas, habilidades, responsabilidades políticas e intereses profesionales.</a:t>
            </a:r>
            <a:r>
              <a:rPr lang="es-ES" sz="2400" dirty="0">
                <a:latin typeface="+mn-lt"/>
              </a:rPr>
              <a:t>.</a:t>
            </a:r>
          </a:p>
          <a:p>
            <a:pPr marL="268288" algn="just" defTabSz="887413">
              <a:defRPr/>
            </a:pPr>
            <a:endParaRPr lang="es-ES" sz="2400" dirty="0">
              <a:latin typeface="+mn-lt"/>
            </a:endParaRPr>
          </a:p>
          <a:p>
            <a:pPr marL="1082675" indent="-180975" algn="just" defTabSz="887413">
              <a:buFontTx/>
              <a:buChar char="•"/>
              <a:defRPr/>
            </a:pPr>
            <a:r>
              <a:rPr lang="es-ES" sz="24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Definición clara de responsabilidades</a:t>
            </a:r>
            <a:r>
              <a:rPr lang="es-ES" sz="2400" dirty="0">
                <a:latin typeface="+mn-lt"/>
              </a:rPr>
              <a:t>,</a:t>
            </a:r>
            <a:r>
              <a:rPr lang="es-PY" sz="2400" dirty="0">
                <a:latin typeface="+mn-lt"/>
                <a:cs typeface="Times New Roman" pitchFamily="18" charset="0"/>
              </a:rPr>
              <a:t> tiene base en una </a:t>
            </a:r>
            <a:r>
              <a:rPr lang="es-PY" sz="2400" b="1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red de las personas </a:t>
            </a:r>
            <a:r>
              <a:rPr lang="es-PY" sz="2400" dirty="0">
                <a:latin typeface="+mn-lt"/>
                <a:cs typeface="Times New Roman" pitchFamily="18" charset="0"/>
              </a:rPr>
              <a:t>que se unen a partir de sus trabajos y competencias</a:t>
            </a:r>
            <a:r>
              <a:rPr lang="es-ES" sz="2400" dirty="0">
                <a:latin typeface="+mn-lt"/>
              </a:rPr>
              <a:t> </a:t>
            </a:r>
          </a:p>
          <a:p>
            <a:pPr marL="268288" algn="just" defTabSz="887413">
              <a:defRPr/>
            </a:pPr>
            <a:endParaRPr lang="es-ES" sz="2400" dirty="0">
              <a:latin typeface="+mn-lt"/>
            </a:endParaRPr>
          </a:p>
        </p:txBody>
      </p:sp>
      <p:sp>
        <p:nvSpPr>
          <p:cNvPr id="7171" name="2 CuadroTexto"/>
          <p:cNvSpPr txBox="1">
            <a:spLocks noChangeArrowheads="1"/>
          </p:cNvSpPr>
          <p:nvPr/>
        </p:nvSpPr>
        <p:spPr bwMode="auto">
          <a:xfrm>
            <a:off x="1964531" y="428625"/>
            <a:ext cx="5143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s-ES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MS PGothic" charset="0"/>
              </a:rPr>
              <a:t>EL </a:t>
            </a: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MS PGothic" charset="0"/>
              </a:rPr>
              <a:t>SISTEMA DE </a:t>
            </a:r>
            <a:r>
              <a:rPr lang="es-ES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MS PGothic" charset="0"/>
              </a:rPr>
              <a:t>GERENCIA</a:t>
            </a:r>
            <a:endParaRPr lang="es-ES" sz="2400" b="1" dirty="0">
              <a:solidFill>
                <a:schemeClr val="accent1">
                  <a:lumMod val="50000"/>
                </a:schemeClr>
              </a:solidFill>
              <a:latin typeface="+mj-lt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86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95536" y="1817245"/>
            <a:ext cx="8424935" cy="39035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354013" lvl="1" indent="6350" algn="just">
              <a:lnSpc>
                <a:spcPct val="150000"/>
              </a:lnSpc>
              <a:tabLst>
                <a:tab pos="685800" algn="l"/>
              </a:tabLst>
              <a:defRPr/>
            </a:pPr>
            <a:r>
              <a:rPr lang="es-PY" sz="2800" dirty="0">
                <a:latin typeface="+mn-lt"/>
              </a:rPr>
              <a:t>El objetivo del sistema es dar </a:t>
            </a:r>
            <a:r>
              <a:rPr lang="es-PY" sz="2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soporte metodológico e instrumental</a:t>
            </a:r>
            <a:r>
              <a:rPr lang="es-PY" sz="2800" dirty="0">
                <a:latin typeface="+mn-lt"/>
              </a:rPr>
              <a:t> a la </a:t>
            </a:r>
            <a:r>
              <a:rPr lang="es-PY" sz="2800" dirty="0" smtClean="0">
                <a:latin typeface="+mn-lt"/>
              </a:rPr>
              <a:t>dirección de la Institución y sus colaboradores en los tres niveles de gestión, </a:t>
            </a:r>
            <a:r>
              <a:rPr lang="es-PY" sz="2800" dirty="0">
                <a:latin typeface="+mn-lt"/>
              </a:rPr>
              <a:t>para </a:t>
            </a:r>
            <a:r>
              <a:rPr lang="es-PY" sz="2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acompañar el logro de los objetivos y resultados </a:t>
            </a:r>
            <a:r>
              <a:rPr lang="es-PY" sz="2800" dirty="0">
                <a:latin typeface="+mn-lt"/>
              </a:rPr>
              <a:t>planteados, a partir de </a:t>
            </a:r>
            <a:r>
              <a:rPr lang="es-PY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mecanismos de programación y gestión </a:t>
            </a:r>
            <a:r>
              <a:rPr lang="es-PY" sz="2800" dirty="0">
                <a:latin typeface="+mn-lt"/>
              </a:rPr>
              <a:t>de las acciones que permitirán dicho logro.</a:t>
            </a:r>
          </a:p>
        </p:txBody>
      </p:sp>
      <p:sp>
        <p:nvSpPr>
          <p:cNvPr id="8195" name="2 CuadroTexto"/>
          <p:cNvSpPr txBox="1">
            <a:spLocks noChangeArrowheads="1"/>
          </p:cNvSpPr>
          <p:nvPr/>
        </p:nvSpPr>
        <p:spPr bwMode="auto">
          <a:xfrm>
            <a:off x="1281906" y="476672"/>
            <a:ext cx="65722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s-ES_tradnl" sz="24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MS PGothic" charset="0"/>
              </a:rPr>
              <a:t>¿Qué es el Sistema de Programación y Gestión de Metas por Resultados?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+mj-lt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3239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246316767"/>
              </p:ext>
            </p:extLst>
          </p:nvPr>
        </p:nvGraphicFramePr>
        <p:xfrm>
          <a:off x="3571875" y="2165643"/>
          <a:ext cx="5857875" cy="3699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" name="55 Grupo"/>
          <p:cNvGrpSpPr>
            <a:grpSpLocks/>
          </p:cNvGrpSpPr>
          <p:nvPr/>
        </p:nvGrpSpPr>
        <p:grpSpPr bwMode="auto">
          <a:xfrm>
            <a:off x="857250" y="1571625"/>
            <a:ext cx="2786063" cy="4857750"/>
            <a:chOff x="1811676" y="1571611"/>
            <a:chExt cx="2786082" cy="4857806"/>
          </a:xfrm>
        </p:grpSpPr>
        <p:sp>
          <p:nvSpPr>
            <p:cNvPr id="9" name="8 Rectángulo"/>
            <p:cNvSpPr/>
            <p:nvPr/>
          </p:nvSpPr>
          <p:spPr>
            <a:xfrm>
              <a:off x="1811676" y="1571611"/>
              <a:ext cx="2786082" cy="4357738"/>
            </a:xfrm>
            <a:prstGeom prst="rect">
              <a:avLst/>
            </a:prstGeom>
            <a:solidFill>
              <a:schemeClr val="lt1">
                <a:alpha val="22000"/>
              </a:schemeClr>
            </a:solidFill>
            <a:ln w="6350" cap="sq" cmpd="sng"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C"/>
            </a:p>
          </p:txBody>
        </p:sp>
        <p:graphicFrame>
          <p:nvGraphicFramePr>
            <p:cNvPr id="10" name="9 Diagrama"/>
            <p:cNvGraphicFramePr/>
            <p:nvPr/>
          </p:nvGraphicFramePr>
          <p:xfrm>
            <a:off x="1954552" y="1643050"/>
            <a:ext cx="2571768" cy="178595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graphicFrame>
          <p:nvGraphicFramePr>
            <p:cNvPr id="11" name="10 Diagrama"/>
            <p:cNvGraphicFramePr/>
            <p:nvPr>
              <p:extLst>
                <p:ext uri="{D42A27DB-BD31-4B8C-83A1-F6EECF244321}">
                  <p14:modId xmlns:p14="http://schemas.microsoft.com/office/powerpoint/2010/main" val="1490747713"/>
                </p:ext>
              </p:extLst>
            </p:nvPr>
          </p:nvGraphicFramePr>
          <p:xfrm>
            <a:off x="1857356" y="3500438"/>
            <a:ext cx="2714644" cy="235747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3" r:lo="rId14" r:qs="rId15" r:cs="rId16"/>
            </a:graphicData>
          </a:graphic>
        </p:graphicFrame>
        <p:sp>
          <p:nvSpPr>
            <p:cNvPr id="13" name="12 Rectángulo"/>
            <p:cNvSpPr/>
            <p:nvPr/>
          </p:nvSpPr>
          <p:spPr>
            <a:xfrm>
              <a:off x="1811676" y="6000787"/>
              <a:ext cx="2786082" cy="42863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C" sz="1400" dirty="0"/>
                <a:t>EQUIPO IMPLEMENTADOR</a:t>
              </a:r>
            </a:p>
          </p:txBody>
        </p:sp>
      </p:grpSp>
      <p:grpSp>
        <p:nvGrpSpPr>
          <p:cNvPr id="8" name="43 Grupo"/>
          <p:cNvGrpSpPr/>
          <p:nvPr/>
        </p:nvGrpSpPr>
        <p:grpSpPr>
          <a:xfrm>
            <a:off x="3714745" y="5214950"/>
            <a:ext cx="1714511" cy="1000132"/>
            <a:chOff x="2723565" y="-258472"/>
            <a:chExt cx="1894772" cy="1815823"/>
          </a:xfrm>
          <a:scene3d>
            <a:camera prst="orthographicFront"/>
            <a:lightRig rig="chilly" dir="t"/>
          </a:scene3d>
        </p:grpSpPr>
        <p:sp>
          <p:nvSpPr>
            <p:cNvPr id="15" name="14 Flecha abajo"/>
            <p:cNvSpPr/>
            <p:nvPr/>
          </p:nvSpPr>
          <p:spPr>
            <a:xfrm rot="5400000">
              <a:off x="2723565" y="-258472"/>
              <a:ext cx="1815823" cy="1815823"/>
            </a:xfrm>
            <a:prstGeom prst="downArrow">
              <a:avLst>
                <a:gd name="adj1" fmla="val 50000"/>
                <a:gd name="adj2" fmla="val 35000"/>
              </a:avLst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Flecha abajo 4"/>
            <p:cNvSpPr/>
            <p:nvPr/>
          </p:nvSpPr>
          <p:spPr>
            <a:xfrm>
              <a:off x="3120283" y="260335"/>
              <a:ext cx="1498054" cy="77817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13792" tIns="113792" rIns="113792" bIns="113792" spcCol="1270" anchor="ctr"/>
            <a:lstStyle/>
            <a:p>
              <a:pPr algn="ctr" defTabSz="7112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C" sz="1100" dirty="0">
                  <a:solidFill>
                    <a:schemeClr val="tx1"/>
                  </a:solidFill>
                </a:rPr>
                <a:t>Acciones</a:t>
              </a:r>
              <a:br>
                <a:rPr lang="es-EC" sz="1100" dirty="0">
                  <a:solidFill>
                    <a:schemeClr val="tx1"/>
                  </a:solidFill>
                </a:rPr>
              </a:br>
              <a:r>
                <a:rPr lang="es-EC" sz="1100" dirty="0">
                  <a:solidFill>
                    <a:schemeClr val="tx1"/>
                  </a:solidFill>
                </a:rPr>
                <a:t>Decisiones estratégicas</a:t>
              </a:r>
            </a:p>
          </p:txBody>
        </p:sp>
      </p:grpSp>
      <p:grpSp>
        <p:nvGrpSpPr>
          <p:cNvPr id="14" name="47 Grupo"/>
          <p:cNvGrpSpPr/>
          <p:nvPr/>
        </p:nvGrpSpPr>
        <p:grpSpPr>
          <a:xfrm>
            <a:off x="3714744" y="4254764"/>
            <a:ext cx="1428760" cy="888748"/>
            <a:chOff x="779" y="121"/>
            <a:chExt cx="888748" cy="888748"/>
          </a:xfrm>
          <a:scene3d>
            <a:camera prst="orthographicFront"/>
            <a:lightRig rig="chilly" dir="t"/>
          </a:scene3d>
        </p:grpSpPr>
        <p:sp>
          <p:nvSpPr>
            <p:cNvPr id="18" name="17 Flecha abajo"/>
            <p:cNvSpPr/>
            <p:nvPr/>
          </p:nvSpPr>
          <p:spPr>
            <a:xfrm rot="16200000">
              <a:off x="779" y="121"/>
              <a:ext cx="888748" cy="888748"/>
            </a:xfrm>
            <a:prstGeom prst="downArrow">
              <a:avLst>
                <a:gd name="adj1" fmla="val 50000"/>
                <a:gd name="adj2" fmla="val 35000"/>
              </a:avLst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Flecha abajo 4"/>
            <p:cNvSpPr/>
            <p:nvPr/>
          </p:nvSpPr>
          <p:spPr>
            <a:xfrm>
              <a:off x="780" y="230181"/>
              <a:ext cx="733217" cy="44437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1120" tIns="71120" rIns="71120" bIns="71120" spcCol="1270" anchor="ctr"/>
            <a:lstStyle/>
            <a:p>
              <a:pPr algn="ctr" defTabSz="4445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C" sz="1000" dirty="0">
                  <a:solidFill>
                    <a:schemeClr val="tx1"/>
                  </a:solidFill>
                </a:rPr>
                <a:t>Sistema de Metas</a:t>
              </a:r>
            </a:p>
          </p:txBody>
        </p:sp>
      </p:grpSp>
      <p:sp>
        <p:nvSpPr>
          <p:cNvPr id="20" name="Text Box 69"/>
          <p:cNvSpPr txBox="1">
            <a:spLocks noChangeArrowheads="1"/>
          </p:cNvSpPr>
          <p:nvPr/>
        </p:nvSpPr>
        <p:spPr bwMode="auto">
          <a:xfrm>
            <a:off x="1291431" y="188640"/>
            <a:ext cx="6489700" cy="830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PY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MS PGothic" charset="0"/>
              </a:rPr>
              <a:t>¿Cómo </a:t>
            </a:r>
            <a:r>
              <a:rPr lang="es-PY" sz="24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MS PGothic" charset="0"/>
              </a:rPr>
              <a:t>funciona el Proceso del Sistema de Metas por Resultado?</a:t>
            </a:r>
            <a:endParaRPr lang="es-ES" sz="2400" b="1" dirty="0">
              <a:solidFill>
                <a:schemeClr val="accent1">
                  <a:lumMod val="50000"/>
                </a:schemeClr>
              </a:solidFill>
              <a:latin typeface="+mj-lt"/>
              <a:cs typeface="MS PGothic" charset="0"/>
            </a:endParaRPr>
          </a:p>
        </p:txBody>
      </p:sp>
      <p:grpSp>
        <p:nvGrpSpPr>
          <p:cNvPr id="17" name="26 Grupo"/>
          <p:cNvGrpSpPr>
            <a:grpSpLocks/>
          </p:cNvGrpSpPr>
          <p:nvPr/>
        </p:nvGrpSpPr>
        <p:grpSpPr bwMode="auto">
          <a:xfrm>
            <a:off x="6572250" y="1071563"/>
            <a:ext cx="2571750" cy="785812"/>
            <a:chOff x="6572264" y="1071546"/>
            <a:chExt cx="2571767" cy="785818"/>
          </a:xfrm>
        </p:grpSpPr>
        <p:sp>
          <p:nvSpPr>
            <p:cNvPr id="10264" name="Rectangle 63"/>
            <p:cNvSpPr>
              <a:spLocks noChangeArrowheads="1"/>
            </p:cNvSpPr>
            <p:nvPr/>
          </p:nvSpPr>
          <p:spPr bwMode="auto">
            <a:xfrm>
              <a:off x="6572264" y="1142984"/>
              <a:ext cx="2571767" cy="71438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just">
                <a:buFontTx/>
                <a:buChar char="•"/>
              </a:pPr>
              <a:r>
                <a:rPr lang="es-ES" sz="900" dirty="0">
                  <a:latin typeface="Century Gothic" pitchFamily="34" charset="0"/>
                </a:rPr>
                <a:t>Revisa el reporte de avance.</a:t>
              </a:r>
            </a:p>
            <a:p>
              <a:pPr algn="just">
                <a:buFontTx/>
                <a:buChar char="•"/>
              </a:pPr>
              <a:r>
                <a:rPr lang="es-ES" sz="900" dirty="0">
                  <a:latin typeface="Century Gothic" pitchFamily="34" charset="0"/>
                </a:rPr>
                <a:t>Revisa avance de indicadores.</a:t>
              </a:r>
            </a:p>
            <a:p>
              <a:pPr algn="just">
                <a:buFontTx/>
                <a:buChar char="•"/>
              </a:pPr>
              <a:r>
                <a:rPr lang="es-ES" sz="900" dirty="0">
                  <a:latin typeface="Century Gothic" pitchFamily="34" charset="0"/>
                </a:rPr>
                <a:t>Trata las restricciones y alertas reportadas.</a:t>
              </a:r>
              <a:endParaRPr lang="es-ES" sz="1600" dirty="0"/>
            </a:p>
          </p:txBody>
        </p:sp>
        <p:sp>
          <p:nvSpPr>
            <p:cNvPr id="10265" name="25 CuadroTexto"/>
            <p:cNvSpPr txBox="1">
              <a:spLocks noChangeArrowheads="1"/>
            </p:cNvSpPr>
            <p:nvPr/>
          </p:nvSpPr>
          <p:spPr bwMode="auto">
            <a:xfrm>
              <a:off x="6715140" y="1071546"/>
              <a:ext cx="11897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s-CO" sz="1200"/>
                <a:t>Equipo técnico</a:t>
              </a:r>
              <a:endParaRPr lang="en-US" sz="1200"/>
            </a:p>
          </p:txBody>
        </p:sp>
      </p:grpSp>
      <p:sp>
        <p:nvSpPr>
          <p:cNvPr id="30" name="29 Sol"/>
          <p:cNvSpPr/>
          <p:nvPr/>
        </p:nvSpPr>
        <p:spPr>
          <a:xfrm>
            <a:off x="5546038" y="4933196"/>
            <a:ext cx="1428760" cy="1357322"/>
          </a:xfrm>
          <a:prstGeom prst="sun">
            <a:avLst>
              <a:gd name="adj" fmla="val 13957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900" dirty="0">
                <a:solidFill>
                  <a:schemeClr val="tx1"/>
                </a:solidFill>
              </a:rPr>
              <a:t>Consejo </a:t>
            </a:r>
            <a:r>
              <a:rPr lang="es-CO" sz="900" dirty="0" smtClean="0">
                <a:solidFill>
                  <a:schemeClr val="tx1"/>
                </a:solidFill>
              </a:rPr>
              <a:t>Directivo y </a:t>
            </a:r>
            <a:r>
              <a:rPr lang="es-CO" sz="900" dirty="0">
                <a:solidFill>
                  <a:schemeClr val="tx1"/>
                </a:solidFill>
              </a:rPr>
              <a:t>Consejo Académico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31" name="30 Flecha curvada hacia abajo"/>
          <p:cNvSpPr/>
          <p:nvPr/>
        </p:nvSpPr>
        <p:spPr>
          <a:xfrm rot="13894209">
            <a:off x="5136463" y="5950422"/>
            <a:ext cx="962025" cy="273050"/>
          </a:xfrm>
          <a:prstGeom prst="curved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90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CuadroTexto"/>
          <p:cNvSpPr txBox="1">
            <a:spLocks noChangeArrowheads="1"/>
          </p:cNvSpPr>
          <p:nvPr/>
        </p:nvSpPr>
        <p:spPr bwMode="auto">
          <a:xfrm>
            <a:off x="134938" y="188640"/>
            <a:ext cx="88661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s-ES_tradnl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MS PGothic" charset="0"/>
              </a:rPr>
              <a:t>Roles y responsabilidad del Sistema de Gerencia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+mj-lt"/>
              <a:cs typeface="MS PGothic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2747275"/>
              </p:ext>
            </p:extLst>
          </p:nvPr>
        </p:nvGraphicFramePr>
        <p:xfrm>
          <a:off x="216147" y="692696"/>
          <a:ext cx="8784977" cy="58820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5793"/>
                <a:gridCol w="2326213"/>
                <a:gridCol w="2326213"/>
                <a:gridCol w="1528379"/>
                <a:gridCol w="1528379"/>
              </a:tblGrid>
              <a:tr h="2716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Nivel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15" marR="48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Espacio institucional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15" marR="48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Gestión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15" marR="48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Seguimiento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15" marR="48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Retroalimentación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15" marR="48215" marT="0" marB="0" anchor="ctr"/>
                </a:tc>
              </a:tr>
              <a:tr h="47048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 dirty="0">
                          <a:effectLst/>
                        </a:rPr>
                        <a:t>Estratégico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15" marR="4821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 dirty="0">
                          <a:effectLst/>
                        </a:rPr>
                        <a:t>Consejo Superior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15" marR="4821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effectLst/>
                        </a:rPr>
                        <a:t>• Análisis de resultados de la gestión</a:t>
                      </a:r>
                      <a:endParaRPr lang="es-CO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effectLst/>
                        </a:rPr>
                        <a:t>• Toma de decisiones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15" marR="48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 dirty="0">
                          <a:effectLst/>
                        </a:rPr>
                        <a:t>Por lo menos una vez al año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15" marR="4821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effectLst/>
                        </a:rPr>
                        <a:t>Seguimiento a las acciones sobre decisiones tomadas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15" marR="48215" marT="0" marB="0" anchor="ctr"/>
                </a:tc>
              </a:tr>
              <a:tr h="125463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 dirty="0">
                          <a:effectLst/>
                        </a:rPr>
                        <a:t>Rector – Comité del Sistema de gerencia del Plan de Desarrollo Institucional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15" marR="4821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 dirty="0">
                          <a:effectLst/>
                        </a:rPr>
                        <a:t>• Análisis Tablero de mando.</a:t>
                      </a:r>
                      <a:endParaRPr lang="es-CO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 dirty="0">
                          <a:effectLst/>
                        </a:rPr>
                        <a:t>• Toma de decisiones a nivel de objetivos institucionales y componentes.</a:t>
                      </a:r>
                      <a:endParaRPr lang="es-CO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 dirty="0">
                          <a:effectLst/>
                        </a:rPr>
                        <a:t>• Definición de metas (Coordinador de objetivo</a:t>
                      </a:r>
                      <a:endParaRPr lang="es-CO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 dirty="0">
                          <a:effectLst/>
                        </a:rPr>
                        <a:t>Con Rector, acompañamiento Of. Planeación)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15" marR="482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 dirty="0">
                          <a:effectLst/>
                        </a:rPr>
                        <a:t>Cada tres meses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15" marR="4821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effectLst/>
                        </a:rPr>
                        <a:t>Análisis y seguimiento a las acciones sobre decisiones tomadas.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15" marR="48215" marT="0" marB="0" anchor="ctr"/>
                </a:tc>
              </a:tr>
              <a:tr h="26660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 dirty="0">
                          <a:effectLst/>
                        </a:rPr>
                        <a:t>Táctico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15" marR="4821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 dirty="0">
                          <a:effectLst/>
                        </a:rPr>
                        <a:t>• Rector -Responsables de objetivo- apoyo</a:t>
                      </a:r>
                      <a:endParaRPr lang="es-CO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 dirty="0">
                          <a:effectLst/>
                        </a:rPr>
                        <a:t>:planeación</a:t>
                      </a:r>
                      <a:endParaRPr lang="es-CO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 dirty="0">
                          <a:effectLst/>
                        </a:rPr>
                        <a:t>•Responsable de objetivo y componentes planeación-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15" marR="4821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 dirty="0">
                          <a:effectLst/>
                        </a:rPr>
                        <a:t>• Realizar análisis de componentes y gestión de alertas, restricciones y oportunidades, reportar avances de Objetivo a nivel cuantitativo (indicadores si es pertinente) y descripción cualitativa de la gestión.</a:t>
                      </a:r>
                      <a:endParaRPr lang="es-CO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 dirty="0">
                          <a:effectLst/>
                        </a:rPr>
                        <a:t>• Realizar análisis de la información de proyectos, reportar avances de componentes a nivel cuantitativo (indicadores) y descripción cualitativa de la gestión</a:t>
                      </a:r>
                      <a:endParaRPr lang="es-CO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 dirty="0">
                          <a:effectLst/>
                        </a:rPr>
                        <a:t>• Gestión de alertas, restricciones y oportunidades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15" marR="482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 dirty="0">
                          <a:effectLst/>
                        </a:rPr>
                        <a:t>Cada tres meses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15" marR="4821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effectLst/>
                        </a:rPr>
                        <a:t>Retroalimentar decisiones tomadas en el comité del Sistema de gerencia del Plan de Desarrollo Institucional con su equipo de trabajo.</a:t>
                      </a:r>
                      <a:endParaRPr lang="es-CO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effectLst/>
                        </a:rPr>
                        <a:t> </a:t>
                      </a:r>
                      <a:endParaRPr lang="es-CO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effectLst/>
                        </a:rPr>
                        <a:t>Retroalimentar decisiones a nivel de proyectos.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15" marR="48215" marT="0" marB="0" anchor="ctr"/>
                </a:tc>
              </a:tr>
              <a:tr h="10978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effectLst/>
                        </a:rPr>
                        <a:t>Operativo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15" marR="4821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effectLst/>
                        </a:rPr>
                        <a:t>Responsables de proyectos y sus actividades Apoyo planeación</a:t>
                      </a:r>
                      <a:endParaRPr lang="es-CO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effectLst/>
                        </a:rPr>
                        <a:t>cuando sea requerido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15" marR="4821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 dirty="0">
                          <a:effectLst/>
                        </a:rPr>
                        <a:t>• Reportar avances del proyecto cuantitativo</a:t>
                      </a:r>
                      <a:endParaRPr lang="es-CO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 dirty="0">
                          <a:effectLst/>
                        </a:rPr>
                        <a:t>(Indicadores) y descripción cualitativa.</a:t>
                      </a:r>
                      <a:endParaRPr lang="es-CO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 dirty="0">
                          <a:effectLst/>
                        </a:rPr>
                        <a:t> </a:t>
                      </a:r>
                      <a:endParaRPr lang="es-CO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 dirty="0">
                          <a:effectLst/>
                        </a:rPr>
                        <a:t>• Reportar alertas, restricciones y oportunidades.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15" marR="48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 dirty="0">
                          <a:effectLst/>
                        </a:rPr>
                        <a:t>Cada Mes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15" marR="4821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 dirty="0">
                          <a:effectLst/>
                        </a:rPr>
                        <a:t>Realizar acciones de acuerdo con la retroalimentación de los coordinadores de objetivo o de componente.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15" marR="4821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451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5125</TotalTime>
  <Words>1363</Words>
  <Application>Microsoft Office PowerPoint</Application>
  <PresentationFormat>Presentación en pantalla (4:3)</PresentationFormat>
  <Paragraphs>188</Paragraphs>
  <Slides>18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18</vt:i4>
      </vt:variant>
    </vt:vector>
  </HeadingPairs>
  <TitlesOfParts>
    <vt:vector size="29" baseType="lpstr">
      <vt:lpstr>Batang</vt:lpstr>
      <vt:lpstr>ＭＳ Ｐゴシック</vt:lpstr>
      <vt:lpstr>ＭＳ Ｐゴシック</vt:lpstr>
      <vt:lpstr>Arial</vt:lpstr>
      <vt:lpstr>Calibri</vt:lpstr>
      <vt:lpstr>Century Gothic</vt:lpstr>
      <vt:lpstr>Maiandra GD</vt:lpstr>
      <vt:lpstr>Symbol</vt:lpstr>
      <vt:lpstr>Times New Roman</vt:lpstr>
      <vt:lpstr>Tema de Office</vt:lpstr>
      <vt:lpstr>1_Tema de Office</vt:lpstr>
      <vt:lpstr>Presentación de PowerPoint</vt:lpstr>
      <vt:lpstr> Presentación del Sistema de Gerencia Plan de Desarrollo Institucional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Importante ¡Desarrollar la dinámica de seguimiento al interior de los objetivos!</vt:lpstr>
      <vt:lpstr>¿Cómo funciona el Proceso del Sistemas de Metas por Resultado?</vt:lpstr>
      <vt:lpstr>¿Por qué es importante ?</vt:lpstr>
      <vt:lpstr>Presentación de PowerPoint</vt:lpstr>
      <vt:lpstr>EL SISTEMA DE RENDICIÓN DE CUENTAS PERMANENTE A LA CIUDADANÍA</vt:lpstr>
      <vt:lpstr>EL SISTEMA DE RENDICIÓN DE CUENTAS PERMANENTE A LA CIUDADANÍA</vt:lpstr>
      <vt:lpstr>LA INFORMACIÓN DISPONIBLE A LA SOCIEDAD COMO UN INSUMO PARA EL SISTEMA DE RENDICIÓN DE CUENTAS PERMANENTE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DIAGNÓSTICO PLAN DE INTERVENCIÓN</dc:title>
  <dc:creator>Monitor</dc:creator>
  <cp:lastModifiedBy>Soporte Tecnico</cp:lastModifiedBy>
  <cp:revision>477</cp:revision>
  <cp:lastPrinted>2015-06-10T23:44:49Z</cp:lastPrinted>
  <dcterms:created xsi:type="dcterms:W3CDTF">2010-08-19T19:03:43Z</dcterms:created>
  <dcterms:modified xsi:type="dcterms:W3CDTF">2016-09-13T21:11:37Z</dcterms:modified>
</cp:coreProperties>
</file>