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92" r:id="rId3"/>
    <p:sldId id="286" r:id="rId4"/>
    <p:sldId id="288" r:id="rId5"/>
    <p:sldId id="294" r:id="rId6"/>
    <p:sldId id="296" r:id="rId7"/>
    <p:sldId id="297" r:id="rId8"/>
    <p:sldId id="298" r:id="rId9"/>
    <p:sldId id="300" r:id="rId10"/>
    <p:sldId id="301" r:id="rId11"/>
    <p:sldId id="302" r:id="rId12"/>
    <p:sldId id="303" r:id="rId13"/>
    <p:sldId id="291" r:id="rId14"/>
    <p:sldId id="304" r:id="rId1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uario UTP" initials="UU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B9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image" Target="../media/image3.tiff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1E4D68-4C61-43D4-B30B-4920504AD155}" type="doc">
      <dgm:prSet loTypeId="urn:microsoft.com/office/officeart/2005/8/layout/arrow2" loCatId="process" qsTypeId="urn:microsoft.com/office/officeart/2005/8/quickstyle/simple5" qsCatId="simple" csTypeId="urn:microsoft.com/office/officeart/2005/8/colors/colorful3" csCatId="colorful" phldr="1"/>
      <dgm:spPr/>
    </dgm:pt>
    <dgm:pt modelId="{485EB0C5-ABB4-4DD1-9B12-B2867F910B4F}">
      <dgm:prSet phldrT="[Texto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s-CO" b="0" dirty="0" smtClean="0"/>
            <a:t>1. Presentación y aprobación ruta de trabajo Comité </a:t>
          </a:r>
        </a:p>
        <a:p>
          <a:pPr algn="ctr"/>
          <a:r>
            <a:rPr lang="es-CO" b="1" dirty="0" smtClean="0"/>
            <a:t>6 de abril</a:t>
          </a:r>
        </a:p>
        <a:p>
          <a:pPr algn="ctr"/>
          <a:r>
            <a:rPr lang="es-CO" b="1" dirty="0" smtClean="0"/>
            <a:t>Comité Técnico del Plan</a:t>
          </a:r>
          <a:endParaRPr lang="es-CO" b="1" dirty="0"/>
        </a:p>
      </dgm:t>
    </dgm:pt>
    <dgm:pt modelId="{A7DA8E62-4EB9-48BC-A362-07C1D35D1AAC}" type="parTrans" cxnId="{CF1B9571-462B-4D96-824E-9DC3B55D65A5}">
      <dgm:prSet/>
      <dgm:spPr/>
      <dgm:t>
        <a:bodyPr/>
        <a:lstStyle/>
        <a:p>
          <a:endParaRPr lang="es-CO"/>
        </a:p>
      </dgm:t>
    </dgm:pt>
    <dgm:pt modelId="{73B3E4B0-BA3B-4D14-9944-761B7E8DAA95}" type="sibTrans" cxnId="{CF1B9571-462B-4D96-824E-9DC3B55D65A5}">
      <dgm:prSet/>
      <dgm:spPr/>
      <dgm:t>
        <a:bodyPr/>
        <a:lstStyle/>
        <a:p>
          <a:endParaRPr lang="es-CO"/>
        </a:p>
      </dgm:t>
    </dgm:pt>
    <dgm:pt modelId="{5FC1E640-9122-41F2-8F01-FDBCB9AC9AD8}">
      <dgm:prSet phldrT="[Texto]"/>
      <dgm:spPr>
        <a:solidFill>
          <a:srgbClr val="00B050"/>
        </a:solidFill>
      </dgm:spPr>
      <dgm:t>
        <a:bodyPr/>
        <a:lstStyle/>
        <a:p>
          <a:pPr algn="ctr"/>
          <a:r>
            <a:rPr lang="es-CO" dirty="0" smtClean="0"/>
            <a:t>2. Aprestamiento y entrega de insumos a objetivos institucionales </a:t>
          </a:r>
        </a:p>
        <a:p>
          <a:pPr algn="ctr"/>
          <a:r>
            <a:rPr lang="es-CO" b="1" dirty="0" smtClean="0"/>
            <a:t>Semana del 13 al 24 de abril.</a:t>
          </a:r>
        </a:p>
        <a:p>
          <a:pPr algn="ctr"/>
          <a:endParaRPr lang="es-CO" b="1" dirty="0" smtClean="0"/>
        </a:p>
        <a:p>
          <a:pPr algn="ctr"/>
          <a:r>
            <a:rPr lang="es-CO" b="1" dirty="0" smtClean="0"/>
            <a:t>Planeación</a:t>
          </a:r>
        </a:p>
      </dgm:t>
    </dgm:pt>
    <dgm:pt modelId="{62DF5E88-9CF9-4AB7-8FF8-92E3053159ED}" type="parTrans" cxnId="{0F210804-9FF0-41D8-9CD9-E62DD8F1FC55}">
      <dgm:prSet/>
      <dgm:spPr/>
      <dgm:t>
        <a:bodyPr/>
        <a:lstStyle/>
        <a:p>
          <a:endParaRPr lang="es-CO"/>
        </a:p>
      </dgm:t>
    </dgm:pt>
    <dgm:pt modelId="{22FF5D52-7E80-46A0-83D5-1DC2701826C7}" type="sibTrans" cxnId="{0F210804-9FF0-41D8-9CD9-E62DD8F1FC55}">
      <dgm:prSet/>
      <dgm:spPr/>
      <dgm:t>
        <a:bodyPr/>
        <a:lstStyle/>
        <a:p>
          <a:endParaRPr lang="es-CO"/>
        </a:p>
      </dgm:t>
    </dgm:pt>
    <dgm:pt modelId="{1BDA5213-6DA2-47D1-8A73-BA438B43D4FA}">
      <dgm:prSet phldrT="[Texto]" custT="1"/>
      <dgm:spPr>
        <a:solidFill>
          <a:srgbClr val="C6B9D5"/>
        </a:solidFill>
      </dgm:spPr>
      <dgm:t>
        <a:bodyPr/>
        <a:lstStyle/>
        <a:p>
          <a:pPr algn="ctr"/>
          <a:r>
            <a:rPr lang="es-CO" sz="800" dirty="0" smtClean="0"/>
            <a:t>4. Revisión y actualización d proyectos 2015 – 2017. Coordinadores de objetivo y redes de trabajo </a:t>
          </a:r>
        </a:p>
        <a:p>
          <a:pPr algn="ctr"/>
          <a:r>
            <a:rPr lang="es-CO" sz="800" b="1" dirty="0" smtClean="0"/>
            <a:t>24 de abril al 22 de mayo.</a:t>
          </a:r>
        </a:p>
        <a:p>
          <a:pPr algn="ctr"/>
          <a:endParaRPr lang="es-CO" sz="800" b="1" dirty="0" smtClean="0"/>
        </a:p>
        <a:p>
          <a:pPr algn="ctr"/>
          <a:r>
            <a:rPr lang="es-CO" sz="800" b="1" dirty="0" smtClean="0"/>
            <a:t>Objetivos Institucionales y Redes de trabajo</a:t>
          </a:r>
        </a:p>
        <a:p>
          <a:pPr algn="ctr"/>
          <a:endParaRPr lang="es-CO" sz="800" b="1" dirty="0" smtClean="0"/>
        </a:p>
        <a:p>
          <a:pPr algn="ctr"/>
          <a:r>
            <a:rPr lang="es-CO" sz="800" b="1" dirty="0" smtClean="0"/>
            <a:t>Acompañamiento de Planeación</a:t>
          </a:r>
          <a:endParaRPr lang="es-CO" sz="800" b="1" dirty="0"/>
        </a:p>
      </dgm:t>
    </dgm:pt>
    <dgm:pt modelId="{DE56E189-AA02-48BF-A4D6-761A45D6503B}" type="parTrans" cxnId="{DA76EC21-823D-4F9D-A473-239B83C10996}">
      <dgm:prSet/>
      <dgm:spPr/>
      <dgm:t>
        <a:bodyPr/>
        <a:lstStyle/>
        <a:p>
          <a:endParaRPr lang="es-CO"/>
        </a:p>
      </dgm:t>
    </dgm:pt>
    <dgm:pt modelId="{56ACC6BD-F08B-4CB3-9DF9-3C81CA147CF8}" type="sibTrans" cxnId="{DA76EC21-823D-4F9D-A473-239B83C10996}">
      <dgm:prSet/>
      <dgm:spPr/>
      <dgm:t>
        <a:bodyPr/>
        <a:lstStyle/>
        <a:p>
          <a:endParaRPr lang="es-CO"/>
        </a:p>
      </dgm:t>
    </dgm:pt>
    <dgm:pt modelId="{2A39BA87-BB18-45D0-B9B4-3D15005CE402}">
      <dgm:prSet phldrT="[Texto]"/>
      <dgm:spPr/>
      <dgm:t>
        <a:bodyPr/>
        <a:lstStyle/>
        <a:p>
          <a:endParaRPr lang="es-CO"/>
        </a:p>
      </dgm:t>
    </dgm:pt>
    <dgm:pt modelId="{E15F5979-4652-458F-B63C-BA792632AEDC}" type="parTrans" cxnId="{C646FDA1-F7B0-4808-B59A-69A98A55EF72}">
      <dgm:prSet/>
      <dgm:spPr/>
      <dgm:t>
        <a:bodyPr/>
        <a:lstStyle/>
        <a:p>
          <a:endParaRPr lang="es-CO"/>
        </a:p>
      </dgm:t>
    </dgm:pt>
    <dgm:pt modelId="{0DA8C59C-A4C0-4CDA-9CCF-20495F344760}" type="sibTrans" cxnId="{C646FDA1-F7B0-4808-B59A-69A98A55EF72}">
      <dgm:prSet/>
      <dgm:spPr/>
      <dgm:t>
        <a:bodyPr/>
        <a:lstStyle/>
        <a:p>
          <a:endParaRPr lang="es-CO"/>
        </a:p>
      </dgm:t>
    </dgm:pt>
    <dgm:pt modelId="{615CD361-C09D-46A7-BD29-A77D0EAB03BB}">
      <dgm:prSet phldrT="[Texto]"/>
      <dgm:spPr>
        <a:solidFill>
          <a:schemeClr val="accent5"/>
        </a:solidFill>
      </dgm:spPr>
      <dgm:t>
        <a:bodyPr/>
        <a:lstStyle/>
        <a:p>
          <a:pPr algn="ctr"/>
          <a:r>
            <a:rPr lang="es-CO" b="0" dirty="0" smtClean="0"/>
            <a:t>3. Contextualización redes de trabajo y academia. Calidad Académica e Impacto del Plan de Desarrollo Institucional</a:t>
          </a:r>
        </a:p>
        <a:p>
          <a:pPr algn="ctr"/>
          <a:r>
            <a:rPr lang="es-CO" b="1" dirty="0" smtClean="0"/>
            <a:t>30 de abril de 2015</a:t>
          </a:r>
        </a:p>
        <a:p>
          <a:pPr algn="ctr"/>
          <a:endParaRPr lang="es-CO" b="1" dirty="0" smtClean="0"/>
        </a:p>
        <a:p>
          <a:pPr algn="ctr"/>
          <a:r>
            <a:rPr lang="es-CO" b="1" dirty="0" smtClean="0"/>
            <a:t>Vic. Académica</a:t>
          </a:r>
        </a:p>
        <a:p>
          <a:pPr algn="ctr"/>
          <a:r>
            <a:rPr lang="es-CO" b="1" dirty="0" smtClean="0"/>
            <a:t>Planeación</a:t>
          </a:r>
        </a:p>
      </dgm:t>
    </dgm:pt>
    <dgm:pt modelId="{8BA19FE6-FE75-47D6-9B5B-C4924B56CBB3}" type="parTrans" cxnId="{0372B3AA-8824-4BC7-8EA5-08FFE7F10847}">
      <dgm:prSet/>
      <dgm:spPr/>
      <dgm:t>
        <a:bodyPr/>
        <a:lstStyle/>
        <a:p>
          <a:endParaRPr lang="es-CO"/>
        </a:p>
      </dgm:t>
    </dgm:pt>
    <dgm:pt modelId="{5D72CFD2-6CAC-4291-A35D-5EB329228719}" type="sibTrans" cxnId="{0372B3AA-8824-4BC7-8EA5-08FFE7F10847}">
      <dgm:prSet/>
      <dgm:spPr/>
      <dgm:t>
        <a:bodyPr/>
        <a:lstStyle/>
        <a:p>
          <a:endParaRPr lang="es-CO"/>
        </a:p>
      </dgm:t>
    </dgm:pt>
    <dgm:pt modelId="{60A48332-E1BC-42B1-BF8E-C76FDE8D9A59}">
      <dgm:prSet phldrT="[Texto]" custT="1"/>
      <dgm:spPr>
        <a:solidFill>
          <a:schemeClr val="accent6"/>
        </a:solidFill>
      </dgm:spPr>
      <dgm:t>
        <a:bodyPr/>
        <a:lstStyle/>
        <a:p>
          <a:pPr algn="ctr"/>
          <a:r>
            <a:rPr lang="es-CO" sz="900" b="0" dirty="0" smtClean="0"/>
            <a:t>5. Comité técnico del plan retroalimentación con decanos, validación y emisión de concepto técnico.</a:t>
          </a:r>
        </a:p>
        <a:p>
          <a:pPr algn="ctr"/>
          <a:r>
            <a:rPr lang="es-CO" sz="900" b="1" dirty="0" smtClean="0"/>
            <a:t>5 al 15 de Junio.</a:t>
          </a:r>
        </a:p>
        <a:p>
          <a:pPr algn="ctr"/>
          <a:r>
            <a:rPr lang="es-CO" sz="900" b="1" dirty="0" smtClean="0"/>
            <a:t>Objetivo – Planeación – Vic. Administrativa</a:t>
          </a:r>
        </a:p>
        <a:p>
          <a:pPr algn="l"/>
          <a:endParaRPr lang="es-CO" sz="700" b="1" dirty="0"/>
        </a:p>
      </dgm:t>
    </dgm:pt>
    <dgm:pt modelId="{2914412B-895A-4743-8388-41FD532C5B1E}" type="sibTrans" cxnId="{B38BFC74-2D58-4D53-8511-54B688CDCA77}">
      <dgm:prSet/>
      <dgm:spPr/>
      <dgm:t>
        <a:bodyPr/>
        <a:lstStyle/>
        <a:p>
          <a:endParaRPr lang="es-CO"/>
        </a:p>
      </dgm:t>
    </dgm:pt>
    <dgm:pt modelId="{C26FA1C2-6025-4121-8CD9-6C688A26BA84}" type="parTrans" cxnId="{B38BFC74-2D58-4D53-8511-54B688CDCA77}">
      <dgm:prSet/>
      <dgm:spPr/>
      <dgm:t>
        <a:bodyPr/>
        <a:lstStyle/>
        <a:p>
          <a:endParaRPr lang="es-CO"/>
        </a:p>
      </dgm:t>
    </dgm:pt>
    <dgm:pt modelId="{902AEB6B-C66B-4F62-A639-75EEE4684152}" type="pres">
      <dgm:prSet presAssocID="{FE1E4D68-4C61-43D4-B30B-4920504AD155}" presName="arrowDiagram" presStyleCnt="0">
        <dgm:presLayoutVars>
          <dgm:chMax val="5"/>
          <dgm:dir/>
          <dgm:resizeHandles val="exact"/>
        </dgm:presLayoutVars>
      </dgm:prSet>
      <dgm:spPr/>
    </dgm:pt>
    <dgm:pt modelId="{462D6C47-DA75-4912-B240-A803B9739DA0}" type="pres">
      <dgm:prSet presAssocID="{FE1E4D68-4C61-43D4-B30B-4920504AD155}" presName="arrow" presStyleLbl="bgShp" presStyleIdx="0" presStyleCn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BD782AD-9DB5-40C9-8F17-23FD8BF7100F}" type="pres">
      <dgm:prSet presAssocID="{FE1E4D68-4C61-43D4-B30B-4920504AD155}" presName="arrowDiagram5" presStyleCnt="0"/>
      <dgm:spPr/>
    </dgm:pt>
    <dgm:pt modelId="{630A6A01-41AB-4A41-BE82-D67C83199C38}" type="pres">
      <dgm:prSet presAssocID="{485EB0C5-ABB4-4DD1-9B12-B2867F910B4F}" presName="bullet5a" presStyleLbl="node1" presStyleIdx="0" presStyleCnt="5"/>
      <dgm:spPr/>
    </dgm:pt>
    <dgm:pt modelId="{D6EE6F4E-73DD-42D7-9859-F05334241D52}" type="pres">
      <dgm:prSet presAssocID="{485EB0C5-ABB4-4DD1-9B12-B2867F910B4F}" presName="textBox5a" presStyleLbl="revTx" presStyleIdx="0" presStyleCnt="5" custLinFactNeighborX="-41560" custLinFactNeighborY="17118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4FA439E-166C-4731-AC6B-BDCF019D422B}" type="pres">
      <dgm:prSet presAssocID="{5FC1E640-9122-41F2-8F01-FDBCB9AC9AD8}" presName="bullet5b" presStyleLbl="node1" presStyleIdx="1" presStyleCnt="5"/>
      <dgm:spPr/>
      <dgm:t>
        <a:bodyPr/>
        <a:lstStyle/>
        <a:p>
          <a:endParaRPr lang="es-CO"/>
        </a:p>
      </dgm:t>
    </dgm:pt>
    <dgm:pt modelId="{172C88E5-16ED-4576-9BB9-47DF9FC15E56}" type="pres">
      <dgm:prSet presAssocID="{5FC1E640-9122-41F2-8F01-FDBCB9AC9AD8}" presName="textBox5b" presStyleLbl="revTx" presStyleIdx="1" presStyleCnt="5" custScaleY="55803" custLinFactNeighborX="-28045" custLinFactNeighborY="-1137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923DF3F-3903-494A-918B-0A67BC059123}" type="pres">
      <dgm:prSet presAssocID="{615CD361-C09D-46A7-BD29-A77D0EAB03BB}" presName="bullet5c" presStyleLbl="node1" presStyleIdx="2" presStyleCnt="5"/>
      <dgm:spPr/>
    </dgm:pt>
    <dgm:pt modelId="{C83F6F22-3EE4-4CC9-8BC1-3CAAC481DF92}" type="pres">
      <dgm:prSet presAssocID="{615CD361-C09D-46A7-BD29-A77D0EAB03BB}" presName="textBox5c" presStyleLbl="revTx" presStyleIdx="2" presStyleCnt="5" custScaleY="51232" custLinFactNeighborX="-14181" custLinFactNeighborY="-1467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98D3D4DD-A2F6-4803-88C5-7710A66EF652}" type="pres">
      <dgm:prSet presAssocID="{1BDA5213-6DA2-47D1-8A73-BA438B43D4FA}" presName="bullet5d" presStyleLbl="node1" presStyleIdx="3" presStyleCnt="5"/>
      <dgm:spPr/>
    </dgm:pt>
    <dgm:pt modelId="{D64D4A4B-878D-458B-B14E-C0D0811F8818}" type="pres">
      <dgm:prSet presAssocID="{1BDA5213-6DA2-47D1-8A73-BA438B43D4FA}" presName="textBox5d" presStyleLbl="revTx" presStyleIdx="3" presStyleCnt="5" custScaleX="77977" custScaleY="58577" custLinFactNeighborX="-4705" custLinFactNeighborY="-141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B1514112-F11C-4B72-A3B3-A7F08A35CFEC}" type="pres">
      <dgm:prSet presAssocID="{60A48332-E1BC-42B1-BF8E-C76FDE8D9A59}" presName="bullet5e" presStyleLbl="node1" presStyleIdx="4" presStyleCnt="5"/>
      <dgm:spPr>
        <a:solidFill>
          <a:schemeClr val="accent6">
            <a:lumMod val="75000"/>
          </a:schemeClr>
        </a:solidFill>
      </dgm:spPr>
    </dgm:pt>
    <dgm:pt modelId="{534C24C2-BB61-41A9-A199-6D9068A1CE39}" type="pres">
      <dgm:prSet presAssocID="{60A48332-E1BC-42B1-BF8E-C76FDE8D9A59}" presName="textBox5e" presStyleLbl="revTx" presStyleIdx="4" presStyleCnt="5" custScaleX="90991" custScaleY="49990" custLinFactNeighborX="4504" custLinFactNeighborY="-1649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0F210804-9FF0-41D8-9CD9-E62DD8F1FC55}" srcId="{FE1E4D68-4C61-43D4-B30B-4920504AD155}" destId="{5FC1E640-9122-41F2-8F01-FDBCB9AC9AD8}" srcOrd="1" destOrd="0" parTransId="{62DF5E88-9CF9-4AB7-8FF8-92E3053159ED}" sibTransId="{22FF5D52-7E80-46A0-83D5-1DC2701826C7}"/>
    <dgm:cxn modelId="{E48730DC-03CB-4142-BFCE-8865E0CC7E22}" type="presOf" srcId="{485EB0C5-ABB4-4DD1-9B12-B2867F910B4F}" destId="{D6EE6F4E-73DD-42D7-9859-F05334241D52}" srcOrd="0" destOrd="0" presId="urn:microsoft.com/office/officeart/2005/8/layout/arrow2"/>
    <dgm:cxn modelId="{EF0860B6-674D-4A5D-A8D7-FF5A54F35159}" type="presOf" srcId="{60A48332-E1BC-42B1-BF8E-C76FDE8D9A59}" destId="{534C24C2-BB61-41A9-A199-6D9068A1CE39}" srcOrd="0" destOrd="0" presId="urn:microsoft.com/office/officeart/2005/8/layout/arrow2"/>
    <dgm:cxn modelId="{834AFF15-8DC5-4EEC-BCC7-6634A75BA4D3}" type="presOf" srcId="{FE1E4D68-4C61-43D4-B30B-4920504AD155}" destId="{902AEB6B-C66B-4F62-A639-75EEE4684152}" srcOrd="0" destOrd="0" presId="urn:microsoft.com/office/officeart/2005/8/layout/arrow2"/>
    <dgm:cxn modelId="{BF6BD095-CB95-468A-A56E-2583709B5376}" type="presOf" srcId="{615CD361-C09D-46A7-BD29-A77D0EAB03BB}" destId="{C83F6F22-3EE4-4CC9-8BC1-3CAAC481DF92}" srcOrd="0" destOrd="0" presId="urn:microsoft.com/office/officeart/2005/8/layout/arrow2"/>
    <dgm:cxn modelId="{DA76EC21-823D-4F9D-A473-239B83C10996}" srcId="{FE1E4D68-4C61-43D4-B30B-4920504AD155}" destId="{1BDA5213-6DA2-47D1-8A73-BA438B43D4FA}" srcOrd="3" destOrd="0" parTransId="{DE56E189-AA02-48BF-A4D6-761A45D6503B}" sibTransId="{56ACC6BD-F08B-4CB3-9DF9-3C81CA147CF8}"/>
    <dgm:cxn modelId="{C24690ED-4F5F-4C18-9381-BCEDB3C950FB}" type="presOf" srcId="{1BDA5213-6DA2-47D1-8A73-BA438B43D4FA}" destId="{D64D4A4B-878D-458B-B14E-C0D0811F8818}" srcOrd="0" destOrd="0" presId="urn:microsoft.com/office/officeart/2005/8/layout/arrow2"/>
    <dgm:cxn modelId="{B38BFC74-2D58-4D53-8511-54B688CDCA77}" srcId="{FE1E4D68-4C61-43D4-B30B-4920504AD155}" destId="{60A48332-E1BC-42B1-BF8E-C76FDE8D9A59}" srcOrd="4" destOrd="0" parTransId="{C26FA1C2-6025-4121-8CD9-6C688A26BA84}" sibTransId="{2914412B-895A-4743-8388-41FD532C5B1E}"/>
    <dgm:cxn modelId="{C646FDA1-F7B0-4808-B59A-69A98A55EF72}" srcId="{FE1E4D68-4C61-43D4-B30B-4920504AD155}" destId="{2A39BA87-BB18-45D0-B9B4-3D15005CE402}" srcOrd="5" destOrd="0" parTransId="{E15F5979-4652-458F-B63C-BA792632AEDC}" sibTransId="{0DA8C59C-A4C0-4CDA-9CCF-20495F344760}"/>
    <dgm:cxn modelId="{0372B3AA-8824-4BC7-8EA5-08FFE7F10847}" srcId="{FE1E4D68-4C61-43D4-B30B-4920504AD155}" destId="{615CD361-C09D-46A7-BD29-A77D0EAB03BB}" srcOrd="2" destOrd="0" parTransId="{8BA19FE6-FE75-47D6-9B5B-C4924B56CBB3}" sibTransId="{5D72CFD2-6CAC-4291-A35D-5EB329228719}"/>
    <dgm:cxn modelId="{3B4585BE-2F73-4BE3-B57E-0A36ECD72697}" type="presOf" srcId="{5FC1E640-9122-41F2-8F01-FDBCB9AC9AD8}" destId="{172C88E5-16ED-4576-9BB9-47DF9FC15E56}" srcOrd="0" destOrd="0" presId="urn:microsoft.com/office/officeart/2005/8/layout/arrow2"/>
    <dgm:cxn modelId="{CF1B9571-462B-4D96-824E-9DC3B55D65A5}" srcId="{FE1E4D68-4C61-43D4-B30B-4920504AD155}" destId="{485EB0C5-ABB4-4DD1-9B12-B2867F910B4F}" srcOrd="0" destOrd="0" parTransId="{A7DA8E62-4EB9-48BC-A362-07C1D35D1AAC}" sibTransId="{73B3E4B0-BA3B-4D14-9944-761B7E8DAA95}"/>
    <dgm:cxn modelId="{4DA191CE-0609-49C4-A92D-54EB82F33AB1}" type="presParOf" srcId="{902AEB6B-C66B-4F62-A639-75EEE4684152}" destId="{462D6C47-DA75-4912-B240-A803B9739DA0}" srcOrd="0" destOrd="0" presId="urn:microsoft.com/office/officeart/2005/8/layout/arrow2"/>
    <dgm:cxn modelId="{CBFA83E8-DB17-49D1-9E8A-FC04CF113356}" type="presParOf" srcId="{902AEB6B-C66B-4F62-A639-75EEE4684152}" destId="{2BD782AD-9DB5-40C9-8F17-23FD8BF7100F}" srcOrd="1" destOrd="0" presId="urn:microsoft.com/office/officeart/2005/8/layout/arrow2"/>
    <dgm:cxn modelId="{C8135080-A15F-4AAD-813E-81FAE0AA4D3E}" type="presParOf" srcId="{2BD782AD-9DB5-40C9-8F17-23FD8BF7100F}" destId="{630A6A01-41AB-4A41-BE82-D67C83199C38}" srcOrd="0" destOrd="0" presId="urn:microsoft.com/office/officeart/2005/8/layout/arrow2"/>
    <dgm:cxn modelId="{BE388E2E-C94E-43E5-9081-5CAAD735189E}" type="presParOf" srcId="{2BD782AD-9DB5-40C9-8F17-23FD8BF7100F}" destId="{D6EE6F4E-73DD-42D7-9859-F05334241D52}" srcOrd="1" destOrd="0" presId="urn:microsoft.com/office/officeart/2005/8/layout/arrow2"/>
    <dgm:cxn modelId="{A59ABADB-6109-4518-B051-E90DBBFCF5FE}" type="presParOf" srcId="{2BD782AD-9DB5-40C9-8F17-23FD8BF7100F}" destId="{54FA439E-166C-4731-AC6B-BDCF019D422B}" srcOrd="2" destOrd="0" presId="urn:microsoft.com/office/officeart/2005/8/layout/arrow2"/>
    <dgm:cxn modelId="{878505D6-719C-4D57-83E0-DE06BE26CE01}" type="presParOf" srcId="{2BD782AD-9DB5-40C9-8F17-23FD8BF7100F}" destId="{172C88E5-16ED-4576-9BB9-47DF9FC15E56}" srcOrd="3" destOrd="0" presId="urn:microsoft.com/office/officeart/2005/8/layout/arrow2"/>
    <dgm:cxn modelId="{F58089C2-784A-4BE4-A132-6F6530AEC5A1}" type="presParOf" srcId="{2BD782AD-9DB5-40C9-8F17-23FD8BF7100F}" destId="{5923DF3F-3903-494A-918B-0A67BC059123}" srcOrd="4" destOrd="0" presId="urn:microsoft.com/office/officeart/2005/8/layout/arrow2"/>
    <dgm:cxn modelId="{A217FBB3-BCA8-4960-B3C1-8DC5DEE95F0D}" type="presParOf" srcId="{2BD782AD-9DB5-40C9-8F17-23FD8BF7100F}" destId="{C83F6F22-3EE4-4CC9-8BC1-3CAAC481DF92}" srcOrd="5" destOrd="0" presId="urn:microsoft.com/office/officeart/2005/8/layout/arrow2"/>
    <dgm:cxn modelId="{83F7B4BB-ABF4-4A0E-9271-D90221656B6D}" type="presParOf" srcId="{2BD782AD-9DB5-40C9-8F17-23FD8BF7100F}" destId="{98D3D4DD-A2F6-4803-88C5-7710A66EF652}" srcOrd="6" destOrd="0" presId="urn:microsoft.com/office/officeart/2005/8/layout/arrow2"/>
    <dgm:cxn modelId="{028A0647-39EC-448F-8447-6007E045A49A}" type="presParOf" srcId="{2BD782AD-9DB5-40C9-8F17-23FD8BF7100F}" destId="{D64D4A4B-878D-458B-B14E-C0D0811F8818}" srcOrd="7" destOrd="0" presId="urn:microsoft.com/office/officeart/2005/8/layout/arrow2"/>
    <dgm:cxn modelId="{3206A70C-5A4C-488B-BA74-FD220BBF2E22}" type="presParOf" srcId="{2BD782AD-9DB5-40C9-8F17-23FD8BF7100F}" destId="{B1514112-F11C-4B72-A3B3-A7F08A35CFEC}" srcOrd="8" destOrd="0" presId="urn:microsoft.com/office/officeart/2005/8/layout/arrow2"/>
    <dgm:cxn modelId="{7121F7F0-4A2D-4FA7-BD74-45A620964293}" type="presParOf" srcId="{2BD782AD-9DB5-40C9-8F17-23FD8BF7100F}" destId="{534C24C2-BB61-41A9-A199-6D9068A1CE39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029AEA-A31D-47BA-ADA0-3EA7D96CA1E3}" type="doc">
      <dgm:prSet loTypeId="urn:microsoft.com/office/officeart/2005/8/layout/hList9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s-CO"/>
        </a:p>
      </dgm:t>
    </dgm:pt>
    <dgm:pt modelId="{5E5AF0B6-CC95-4909-9096-09CC74B7083D}">
      <dgm:prSet phldrT="[Texto]"/>
      <dgm:spPr/>
      <dgm:t>
        <a:bodyPr/>
        <a:lstStyle/>
        <a:p>
          <a:r>
            <a:rPr lang="es-CO" dirty="0" smtClean="0"/>
            <a:t>Aprestamiento</a:t>
          </a:r>
          <a:endParaRPr lang="es-CO" dirty="0"/>
        </a:p>
      </dgm:t>
    </dgm:pt>
    <dgm:pt modelId="{015E6D94-49DE-4816-80AC-2DAC85133A88}" type="parTrans" cxnId="{556B6D50-566E-4984-A059-45F8F4F453AA}">
      <dgm:prSet/>
      <dgm:spPr/>
      <dgm:t>
        <a:bodyPr/>
        <a:lstStyle/>
        <a:p>
          <a:endParaRPr lang="es-CO"/>
        </a:p>
      </dgm:t>
    </dgm:pt>
    <dgm:pt modelId="{EB785A1F-C8CF-430F-9983-BEA92C749587}" type="sibTrans" cxnId="{556B6D50-566E-4984-A059-45F8F4F453AA}">
      <dgm:prSet/>
      <dgm:spPr/>
      <dgm:t>
        <a:bodyPr/>
        <a:lstStyle/>
        <a:p>
          <a:endParaRPr lang="es-CO"/>
        </a:p>
      </dgm:t>
    </dgm:pt>
    <dgm:pt modelId="{5B4C4AA1-76AA-43D2-A438-6E355D4246C7}">
      <dgm:prSet phldrT="[Texto]"/>
      <dgm:spPr/>
      <dgm:t>
        <a:bodyPr/>
        <a:lstStyle/>
        <a:p>
          <a:r>
            <a:rPr lang="es-CO" dirty="0" smtClean="0"/>
            <a:t>Ruta metodológica </a:t>
          </a:r>
          <a:endParaRPr lang="es-CO" dirty="0"/>
        </a:p>
      </dgm:t>
    </dgm:pt>
    <dgm:pt modelId="{A26AE6B3-A9E7-49DE-905B-87BF508ADDA2}" type="parTrans" cxnId="{C62A667C-D0A0-42B1-B521-26C7BB63ACE5}">
      <dgm:prSet/>
      <dgm:spPr/>
      <dgm:t>
        <a:bodyPr/>
        <a:lstStyle/>
        <a:p>
          <a:endParaRPr lang="es-CO"/>
        </a:p>
      </dgm:t>
    </dgm:pt>
    <dgm:pt modelId="{C4527C09-0E40-461C-8DDE-76BDA7319097}" type="sibTrans" cxnId="{C62A667C-D0A0-42B1-B521-26C7BB63ACE5}">
      <dgm:prSet/>
      <dgm:spPr/>
      <dgm:t>
        <a:bodyPr/>
        <a:lstStyle/>
        <a:p>
          <a:endParaRPr lang="es-CO"/>
        </a:p>
      </dgm:t>
    </dgm:pt>
    <dgm:pt modelId="{00FBD857-2BD7-4011-88B6-33505D744BB1}">
      <dgm:prSet phldrT="[Texto]"/>
      <dgm:spPr/>
      <dgm:t>
        <a:bodyPr/>
        <a:lstStyle/>
        <a:p>
          <a:r>
            <a:rPr lang="es-CO" dirty="0" smtClean="0"/>
            <a:t>Socialización fichas   de actualización y Plan de mejoramiento institucional  </a:t>
          </a:r>
          <a:endParaRPr lang="es-CO" dirty="0"/>
        </a:p>
      </dgm:t>
    </dgm:pt>
    <dgm:pt modelId="{BDA83728-FFFF-4AAF-B654-6B34AF10DF18}" type="parTrans" cxnId="{4F28D809-F99C-4D4D-96C7-1DB842DF15E6}">
      <dgm:prSet/>
      <dgm:spPr/>
      <dgm:t>
        <a:bodyPr/>
        <a:lstStyle/>
        <a:p>
          <a:endParaRPr lang="es-CO"/>
        </a:p>
      </dgm:t>
    </dgm:pt>
    <dgm:pt modelId="{2BD99436-5992-43CA-861D-8187B775653E}" type="sibTrans" cxnId="{4F28D809-F99C-4D4D-96C7-1DB842DF15E6}">
      <dgm:prSet/>
      <dgm:spPr/>
      <dgm:t>
        <a:bodyPr/>
        <a:lstStyle/>
        <a:p>
          <a:endParaRPr lang="es-CO"/>
        </a:p>
      </dgm:t>
    </dgm:pt>
    <dgm:pt modelId="{F873DC4B-B69B-420B-9DC3-98F6A6F55AFD}">
      <dgm:prSet phldrT="[Texto]"/>
      <dgm:spPr/>
      <dgm:t>
        <a:bodyPr/>
        <a:lstStyle/>
        <a:p>
          <a:r>
            <a:rPr lang="es-CO" dirty="0" smtClean="0"/>
            <a:t>Entrega de Insumos </a:t>
          </a:r>
          <a:endParaRPr lang="es-CO" dirty="0"/>
        </a:p>
      </dgm:t>
    </dgm:pt>
    <dgm:pt modelId="{A3A4EB0B-8BAF-445E-8996-20B8806531F0}" type="parTrans" cxnId="{4A576C36-3E16-4920-B606-A328F456F2FC}">
      <dgm:prSet/>
      <dgm:spPr/>
      <dgm:t>
        <a:bodyPr/>
        <a:lstStyle/>
        <a:p>
          <a:endParaRPr lang="es-CO"/>
        </a:p>
      </dgm:t>
    </dgm:pt>
    <dgm:pt modelId="{AD1DD7C4-3496-44C9-B203-BBBBCB39DA5D}" type="sibTrans" cxnId="{4A576C36-3E16-4920-B606-A328F456F2FC}">
      <dgm:prSet/>
      <dgm:spPr/>
      <dgm:t>
        <a:bodyPr/>
        <a:lstStyle/>
        <a:p>
          <a:endParaRPr lang="es-CO"/>
        </a:p>
      </dgm:t>
    </dgm:pt>
    <dgm:pt modelId="{9B43ED0F-5702-4202-B4D0-56AFB20097C3}">
      <dgm:prSet phldrT="[Texto]"/>
      <dgm:spPr/>
      <dgm:t>
        <a:bodyPr/>
        <a:lstStyle/>
        <a:p>
          <a:r>
            <a:rPr lang="es-CO" dirty="0" smtClean="0"/>
            <a:t>Institucionales </a:t>
          </a:r>
          <a:endParaRPr lang="es-CO" dirty="0"/>
        </a:p>
      </dgm:t>
    </dgm:pt>
    <dgm:pt modelId="{568A0400-DFC9-4380-844B-AB1DF2B7B687}" type="parTrans" cxnId="{D5C718F4-E1FA-42AD-BBFC-49954E17E5B7}">
      <dgm:prSet/>
      <dgm:spPr/>
      <dgm:t>
        <a:bodyPr/>
        <a:lstStyle/>
        <a:p>
          <a:endParaRPr lang="es-CO"/>
        </a:p>
      </dgm:t>
    </dgm:pt>
    <dgm:pt modelId="{64AA8141-DEE9-4487-8B34-125F44DCB872}" type="sibTrans" cxnId="{D5C718F4-E1FA-42AD-BBFC-49954E17E5B7}">
      <dgm:prSet/>
      <dgm:spPr/>
      <dgm:t>
        <a:bodyPr/>
        <a:lstStyle/>
        <a:p>
          <a:endParaRPr lang="es-CO"/>
        </a:p>
      </dgm:t>
    </dgm:pt>
    <dgm:pt modelId="{A39AFE3E-3BC0-4761-BD66-0C57D7276480}">
      <dgm:prSet phldrT="[Texto]"/>
      <dgm:spPr/>
      <dgm:t>
        <a:bodyPr/>
        <a:lstStyle/>
        <a:p>
          <a:r>
            <a:rPr lang="es-CO" dirty="0" smtClean="0"/>
            <a:t>Del contexto</a:t>
          </a:r>
          <a:endParaRPr lang="es-CO" dirty="0"/>
        </a:p>
      </dgm:t>
    </dgm:pt>
    <dgm:pt modelId="{6F5A8D50-62D0-4D4B-B886-67390E3D2C36}" type="parTrans" cxnId="{BE502242-CB3A-4473-B6CB-3BF770FEE587}">
      <dgm:prSet/>
      <dgm:spPr/>
      <dgm:t>
        <a:bodyPr/>
        <a:lstStyle/>
        <a:p>
          <a:endParaRPr lang="es-CO"/>
        </a:p>
      </dgm:t>
    </dgm:pt>
    <dgm:pt modelId="{904EC67C-365F-415C-B2AA-5DBFB8FC3907}" type="sibTrans" cxnId="{BE502242-CB3A-4473-B6CB-3BF770FEE587}">
      <dgm:prSet/>
      <dgm:spPr/>
      <dgm:t>
        <a:bodyPr/>
        <a:lstStyle/>
        <a:p>
          <a:endParaRPr lang="es-CO"/>
        </a:p>
      </dgm:t>
    </dgm:pt>
    <dgm:pt modelId="{F10CDB0F-23BD-401F-BE44-5AB91D9C6461}" type="pres">
      <dgm:prSet presAssocID="{F2029AEA-A31D-47BA-ADA0-3EA7D96CA1E3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s-CO"/>
        </a:p>
      </dgm:t>
    </dgm:pt>
    <dgm:pt modelId="{4CF2590E-A22E-4984-9F8B-C0B91CD27C3A}" type="pres">
      <dgm:prSet presAssocID="{5E5AF0B6-CC95-4909-9096-09CC74B7083D}" presName="posSpace" presStyleCnt="0"/>
      <dgm:spPr/>
    </dgm:pt>
    <dgm:pt modelId="{99955B1D-F182-45D4-8B85-692CD49AC265}" type="pres">
      <dgm:prSet presAssocID="{5E5AF0B6-CC95-4909-9096-09CC74B7083D}" presName="vertFlow" presStyleCnt="0"/>
      <dgm:spPr/>
    </dgm:pt>
    <dgm:pt modelId="{B0B24BFB-C536-4763-980E-A60404107EE5}" type="pres">
      <dgm:prSet presAssocID="{5E5AF0B6-CC95-4909-9096-09CC74B7083D}" presName="topSpace" presStyleCnt="0"/>
      <dgm:spPr/>
    </dgm:pt>
    <dgm:pt modelId="{D61245ED-EC84-4F79-A781-150E230C9BBB}" type="pres">
      <dgm:prSet presAssocID="{5E5AF0B6-CC95-4909-9096-09CC74B7083D}" presName="firstComp" presStyleCnt="0"/>
      <dgm:spPr/>
    </dgm:pt>
    <dgm:pt modelId="{30718A4E-A6CE-4C49-938C-0F1D2DD019D2}" type="pres">
      <dgm:prSet presAssocID="{5E5AF0B6-CC95-4909-9096-09CC74B7083D}" presName="firstChild" presStyleLbl="bgAccFollowNode1" presStyleIdx="0" presStyleCnt="4"/>
      <dgm:spPr/>
      <dgm:t>
        <a:bodyPr/>
        <a:lstStyle/>
        <a:p>
          <a:endParaRPr lang="es-CO"/>
        </a:p>
      </dgm:t>
    </dgm:pt>
    <dgm:pt modelId="{FAFA4533-AFCC-4589-BBE3-E57072ADAD85}" type="pres">
      <dgm:prSet presAssocID="{5E5AF0B6-CC95-4909-9096-09CC74B7083D}" presName="firstChildTx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451C6D62-BBCF-4E26-A2DB-0BC535AB52E3}" type="pres">
      <dgm:prSet presAssocID="{00FBD857-2BD7-4011-88B6-33505D744BB1}" presName="comp" presStyleCnt="0"/>
      <dgm:spPr/>
    </dgm:pt>
    <dgm:pt modelId="{4CD6DC29-764C-4C6E-9603-D94584519A67}" type="pres">
      <dgm:prSet presAssocID="{00FBD857-2BD7-4011-88B6-33505D744BB1}" presName="child" presStyleLbl="bgAccFollowNode1" presStyleIdx="1" presStyleCnt="4"/>
      <dgm:spPr/>
      <dgm:t>
        <a:bodyPr/>
        <a:lstStyle/>
        <a:p>
          <a:endParaRPr lang="es-CO"/>
        </a:p>
      </dgm:t>
    </dgm:pt>
    <dgm:pt modelId="{9E6D9261-8667-4E8C-84FA-F8133C6E38F5}" type="pres">
      <dgm:prSet presAssocID="{00FBD857-2BD7-4011-88B6-33505D744BB1}" presName="childTx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EF3D00C-5DF3-4F0F-B513-C0B41D69CC07}" type="pres">
      <dgm:prSet presAssocID="{5E5AF0B6-CC95-4909-9096-09CC74B7083D}" presName="negSpace" presStyleCnt="0"/>
      <dgm:spPr/>
    </dgm:pt>
    <dgm:pt modelId="{B2183C10-EE95-4D72-BABD-93389A4D5CA8}" type="pres">
      <dgm:prSet presAssocID="{5E5AF0B6-CC95-4909-9096-09CC74B7083D}" presName="circle" presStyleLbl="node1" presStyleIdx="0" presStyleCnt="2"/>
      <dgm:spPr/>
      <dgm:t>
        <a:bodyPr/>
        <a:lstStyle/>
        <a:p>
          <a:endParaRPr lang="es-CO"/>
        </a:p>
      </dgm:t>
    </dgm:pt>
    <dgm:pt modelId="{9831C1D2-CAF5-41AD-BB98-3595B021DBD9}" type="pres">
      <dgm:prSet presAssocID="{EB785A1F-C8CF-430F-9983-BEA92C749587}" presName="transSpace" presStyleCnt="0"/>
      <dgm:spPr/>
    </dgm:pt>
    <dgm:pt modelId="{C21100C1-9C4A-441A-8B21-18E103D66E35}" type="pres">
      <dgm:prSet presAssocID="{F873DC4B-B69B-420B-9DC3-98F6A6F55AFD}" presName="posSpace" presStyleCnt="0"/>
      <dgm:spPr/>
    </dgm:pt>
    <dgm:pt modelId="{3F357C67-4900-497F-A261-35959E43DD64}" type="pres">
      <dgm:prSet presAssocID="{F873DC4B-B69B-420B-9DC3-98F6A6F55AFD}" presName="vertFlow" presStyleCnt="0"/>
      <dgm:spPr/>
    </dgm:pt>
    <dgm:pt modelId="{411820F9-AEFC-4F12-895E-76B0B5D1A853}" type="pres">
      <dgm:prSet presAssocID="{F873DC4B-B69B-420B-9DC3-98F6A6F55AFD}" presName="topSpace" presStyleCnt="0"/>
      <dgm:spPr/>
    </dgm:pt>
    <dgm:pt modelId="{2435924F-9581-43D6-A44F-A671BF1B845A}" type="pres">
      <dgm:prSet presAssocID="{F873DC4B-B69B-420B-9DC3-98F6A6F55AFD}" presName="firstComp" presStyleCnt="0"/>
      <dgm:spPr/>
    </dgm:pt>
    <dgm:pt modelId="{BC2349F7-3504-412F-A68C-FF4FEAC58766}" type="pres">
      <dgm:prSet presAssocID="{F873DC4B-B69B-420B-9DC3-98F6A6F55AFD}" presName="firstChild" presStyleLbl="bgAccFollowNode1" presStyleIdx="2" presStyleCnt="4"/>
      <dgm:spPr/>
      <dgm:t>
        <a:bodyPr/>
        <a:lstStyle/>
        <a:p>
          <a:endParaRPr lang="es-CO"/>
        </a:p>
      </dgm:t>
    </dgm:pt>
    <dgm:pt modelId="{4DCD1CD8-8C7A-47F1-ADD9-F496A8E5A499}" type="pres">
      <dgm:prSet presAssocID="{F873DC4B-B69B-420B-9DC3-98F6A6F55AFD}" presName="firstChildTx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0FFA470-C078-430F-936E-AA0980F5E9E1}" type="pres">
      <dgm:prSet presAssocID="{A39AFE3E-3BC0-4761-BD66-0C57D7276480}" presName="comp" presStyleCnt="0"/>
      <dgm:spPr/>
    </dgm:pt>
    <dgm:pt modelId="{8E2ADE4F-27B4-467B-A118-24DF9A0E0BCD}" type="pres">
      <dgm:prSet presAssocID="{A39AFE3E-3BC0-4761-BD66-0C57D7276480}" presName="child" presStyleLbl="bgAccFollowNode1" presStyleIdx="3" presStyleCnt="4"/>
      <dgm:spPr/>
      <dgm:t>
        <a:bodyPr/>
        <a:lstStyle/>
        <a:p>
          <a:endParaRPr lang="es-CO"/>
        </a:p>
      </dgm:t>
    </dgm:pt>
    <dgm:pt modelId="{669113E4-225C-460C-807D-AEE2FCDCB470}" type="pres">
      <dgm:prSet presAssocID="{A39AFE3E-3BC0-4761-BD66-0C57D7276480}" presName="childTx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6453AFB-57DA-4603-B5DB-4D2D1D03C996}" type="pres">
      <dgm:prSet presAssocID="{F873DC4B-B69B-420B-9DC3-98F6A6F55AFD}" presName="negSpace" presStyleCnt="0"/>
      <dgm:spPr/>
    </dgm:pt>
    <dgm:pt modelId="{726F5A55-B5A2-49E3-83DE-2073B0AD7FC7}" type="pres">
      <dgm:prSet presAssocID="{F873DC4B-B69B-420B-9DC3-98F6A6F55AFD}" presName="circle" presStyleLbl="node1" presStyleIdx="1" presStyleCnt="2"/>
      <dgm:spPr/>
      <dgm:t>
        <a:bodyPr/>
        <a:lstStyle/>
        <a:p>
          <a:endParaRPr lang="es-CO"/>
        </a:p>
      </dgm:t>
    </dgm:pt>
  </dgm:ptLst>
  <dgm:cxnLst>
    <dgm:cxn modelId="{EB68C3B6-3365-4354-BF2B-22F238971433}" type="presOf" srcId="{F873DC4B-B69B-420B-9DC3-98F6A6F55AFD}" destId="{726F5A55-B5A2-49E3-83DE-2073B0AD7FC7}" srcOrd="0" destOrd="0" presId="urn:microsoft.com/office/officeart/2005/8/layout/hList9"/>
    <dgm:cxn modelId="{C62A667C-D0A0-42B1-B521-26C7BB63ACE5}" srcId="{5E5AF0B6-CC95-4909-9096-09CC74B7083D}" destId="{5B4C4AA1-76AA-43D2-A438-6E355D4246C7}" srcOrd="0" destOrd="0" parTransId="{A26AE6B3-A9E7-49DE-905B-87BF508ADDA2}" sibTransId="{C4527C09-0E40-461C-8DDE-76BDA7319097}"/>
    <dgm:cxn modelId="{556B6D50-566E-4984-A059-45F8F4F453AA}" srcId="{F2029AEA-A31D-47BA-ADA0-3EA7D96CA1E3}" destId="{5E5AF0B6-CC95-4909-9096-09CC74B7083D}" srcOrd="0" destOrd="0" parTransId="{015E6D94-49DE-4816-80AC-2DAC85133A88}" sibTransId="{EB785A1F-C8CF-430F-9983-BEA92C749587}"/>
    <dgm:cxn modelId="{BE502242-CB3A-4473-B6CB-3BF770FEE587}" srcId="{F873DC4B-B69B-420B-9DC3-98F6A6F55AFD}" destId="{A39AFE3E-3BC0-4761-BD66-0C57D7276480}" srcOrd="1" destOrd="0" parTransId="{6F5A8D50-62D0-4D4B-B886-67390E3D2C36}" sibTransId="{904EC67C-365F-415C-B2AA-5DBFB8FC3907}"/>
    <dgm:cxn modelId="{4F28D809-F99C-4D4D-96C7-1DB842DF15E6}" srcId="{5E5AF0B6-CC95-4909-9096-09CC74B7083D}" destId="{00FBD857-2BD7-4011-88B6-33505D744BB1}" srcOrd="1" destOrd="0" parTransId="{BDA83728-FFFF-4AAF-B654-6B34AF10DF18}" sibTransId="{2BD99436-5992-43CA-861D-8187B775653E}"/>
    <dgm:cxn modelId="{4A576C36-3E16-4920-B606-A328F456F2FC}" srcId="{F2029AEA-A31D-47BA-ADA0-3EA7D96CA1E3}" destId="{F873DC4B-B69B-420B-9DC3-98F6A6F55AFD}" srcOrd="1" destOrd="0" parTransId="{A3A4EB0B-8BAF-445E-8996-20B8806531F0}" sibTransId="{AD1DD7C4-3496-44C9-B203-BBBBCB39DA5D}"/>
    <dgm:cxn modelId="{D5C718F4-E1FA-42AD-BBFC-49954E17E5B7}" srcId="{F873DC4B-B69B-420B-9DC3-98F6A6F55AFD}" destId="{9B43ED0F-5702-4202-B4D0-56AFB20097C3}" srcOrd="0" destOrd="0" parTransId="{568A0400-DFC9-4380-844B-AB1DF2B7B687}" sibTransId="{64AA8141-DEE9-4487-8B34-125F44DCB872}"/>
    <dgm:cxn modelId="{9C6DB469-1E83-4775-A94F-5838BB512EA9}" type="presOf" srcId="{A39AFE3E-3BC0-4761-BD66-0C57D7276480}" destId="{669113E4-225C-460C-807D-AEE2FCDCB470}" srcOrd="1" destOrd="0" presId="urn:microsoft.com/office/officeart/2005/8/layout/hList9"/>
    <dgm:cxn modelId="{8323C38B-E54A-40C8-9B09-A8715739E12F}" type="presOf" srcId="{00FBD857-2BD7-4011-88B6-33505D744BB1}" destId="{4CD6DC29-764C-4C6E-9603-D94584519A67}" srcOrd="0" destOrd="0" presId="urn:microsoft.com/office/officeart/2005/8/layout/hList9"/>
    <dgm:cxn modelId="{EFBF1FF6-3E56-4266-A0A8-6C990B00C992}" type="presOf" srcId="{00FBD857-2BD7-4011-88B6-33505D744BB1}" destId="{9E6D9261-8667-4E8C-84FA-F8133C6E38F5}" srcOrd="1" destOrd="0" presId="urn:microsoft.com/office/officeart/2005/8/layout/hList9"/>
    <dgm:cxn modelId="{3E3A5A07-ADD8-4623-9370-D32ABA52EA62}" type="presOf" srcId="{5B4C4AA1-76AA-43D2-A438-6E355D4246C7}" destId="{FAFA4533-AFCC-4589-BBE3-E57072ADAD85}" srcOrd="1" destOrd="0" presId="urn:microsoft.com/office/officeart/2005/8/layout/hList9"/>
    <dgm:cxn modelId="{4BDC3CC9-2E72-4122-93AE-9F4553B72007}" type="presOf" srcId="{9B43ED0F-5702-4202-B4D0-56AFB20097C3}" destId="{BC2349F7-3504-412F-A68C-FF4FEAC58766}" srcOrd="0" destOrd="0" presId="urn:microsoft.com/office/officeart/2005/8/layout/hList9"/>
    <dgm:cxn modelId="{E11A9C1A-EF58-4C19-BF7F-078EC537006A}" type="presOf" srcId="{5E5AF0B6-CC95-4909-9096-09CC74B7083D}" destId="{B2183C10-EE95-4D72-BABD-93389A4D5CA8}" srcOrd="0" destOrd="0" presId="urn:microsoft.com/office/officeart/2005/8/layout/hList9"/>
    <dgm:cxn modelId="{82F7E714-3790-4B39-8846-F0B45CF94FF1}" type="presOf" srcId="{9B43ED0F-5702-4202-B4D0-56AFB20097C3}" destId="{4DCD1CD8-8C7A-47F1-ADD9-F496A8E5A499}" srcOrd="1" destOrd="0" presId="urn:microsoft.com/office/officeart/2005/8/layout/hList9"/>
    <dgm:cxn modelId="{0B4D02F0-9376-4575-B857-64E3608A19CB}" type="presOf" srcId="{A39AFE3E-3BC0-4761-BD66-0C57D7276480}" destId="{8E2ADE4F-27B4-467B-A118-24DF9A0E0BCD}" srcOrd="0" destOrd="0" presId="urn:microsoft.com/office/officeart/2005/8/layout/hList9"/>
    <dgm:cxn modelId="{7C206AD6-2DBF-429E-B289-1654E22A7AD4}" type="presOf" srcId="{F2029AEA-A31D-47BA-ADA0-3EA7D96CA1E3}" destId="{F10CDB0F-23BD-401F-BE44-5AB91D9C6461}" srcOrd="0" destOrd="0" presId="urn:microsoft.com/office/officeart/2005/8/layout/hList9"/>
    <dgm:cxn modelId="{34CBF021-76B8-415A-933E-F1F2232EA30C}" type="presOf" srcId="{5B4C4AA1-76AA-43D2-A438-6E355D4246C7}" destId="{30718A4E-A6CE-4C49-938C-0F1D2DD019D2}" srcOrd="0" destOrd="0" presId="urn:microsoft.com/office/officeart/2005/8/layout/hList9"/>
    <dgm:cxn modelId="{77B1EBBB-8A61-451E-9E26-9FBC0697FD29}" type="presParOf" srcId="{F10CDB0F-23BD-401F-BE44-5AB91D9C6461}" destId="{4CF2590E-A22E-4984-9F8B-C0B91CD27C3A}" srcOrd="0" destOrd="0" presId="urn:microsoft.com/office/officeart/2005/8/layout/hList9"/>
    <dgm:cxn modelId="{24551661-4DD1-41C8-806C-E618B101D8E3}" type="presParOf" srcId="{F10CDB0F-23BD-401F-BE44-5AB91D9C6461}" destId="{99955B1D-F182-45D4-8B85-692CD49AC265}" srcOrd="1" destOrd="0" presId="urn:microsoft.com/office/officeart/2005/8/layout/hList9"/>
    <dgm:cxn modelId="{71F75FDA-79C8-4C2A-B28E-E99C1A9DE368}" type="presParOf" srcId="{99955B1D-F182-45D4-8B85-692CD49AC265}" destId="{B0B24BFB-C536-4763-980E-A60404107EE5}" srcOrd="0" destOrd="0" presId="urn:microsoft.com/office/officeart/2005/8/layout/hList9"/>
    <dgm:cxn modelId="{0BEAFA31-10CA-4C82-AB80-C2679EE62233}" type="presParOf" srcId="{99955B1D-F182-45D4-8B85-692CD49AC265}" destId="{D61245ED-EC84-4F79-A781-150E230C9BBB}" srcOrd="1" destOrd="0" presId="urn:microsoft.com/office/officeart/2005/8/layout/hList9"/>
    <dgm:cxn modelId="{B25F7B4A-AF89-4270-99C9-5BA9B4BF2598}" type="presParOf" srcId="{D61245ED-EC84-4F79-A781-150E230C9BBB}" destId="{30718A4E-A6CE-4C49-938C-0F1D2DD019D2}" srcOrd="0" destOrd="0" presId="urn:microsoft.com/office/officeart/2005/8/layout/hList9"/>
    <dgm:cxn modelId="{A21F49F9-7F3E-4B44-8936-C5A985C0B9B4}" type="presParOf" srcId="{D61245ED-EC84-4F79-A781-150E230C9BBB}" destId="{FAFA4533-AFCC-4589-BBE3-E57072ADAD85}" srcOrd="1" destOrd="0" presId="urn:microsoft.com/office/officeart/2005/8/layout/hList9"/>
    <dgm:cxn modelId="{39546570-44FD-495E-AA68-820F00E7488B}" type="presParOf" srcId="{99955B1D-F182-45D4-8B85-692CD49AC265}" destId="{451C6D62-BBCF-4E26-A2DB-0BC535AB52E3}" srcOrd="2" destOrd="0" presId="urn:microsoft.com/office/officeart/2005/8/layout/hList9"/>
    <dgm:cxn modelId="{DDE1D248-EC79-40D8-8CE4-0EF711D11F24}" type="presParOf" srcId="{451C6D62-BBCF-4E26-A2DB-0BC535AB52E3}" destId="{4CD6DC29-764C-4C6E-9603-D94584519A67}" srcOrd="0" destOrd="0" presId="urn:microsoft.com/office/officeart/2005/8/layout/hList9"/>
    <dgm:cxn modelId="{CF662B7E-E451-4461-A7A4-C005B29C283B}" type="presParOf" srcId="{451C6D62-BBCF-4E26-A2DB-0BC535AB52E3}" destId="{9E6D9261-8667-4E8C-84FA-F8133C6E38F5}" srcOrd="1" destOrd="0" presId="urn:microsoft.com/office/officeart/2005/8/layout/hList9"/>
    <dgm:cxn modelId="{18504C52-D3DC-4DE2-980A-7AF94B51751A}" type="presParOf" srcId="{F10CDB0F-23BD-401F-BE44-5AB91D9C6461}" destId="{6EF3D00C-5DF3-4F0F-B513-C0B41D69CC07}" srcOrd="2" destOrd="0" presId="urn:microsoft.com/office/officeart/2005/8/layout/hList9"/>
    <dgm:cxn modelId="{12F658E3-5B5B-401C-A8F1-8272FEF38A68}" type="presParOf" srcId="{F10CDB0F-23BD-401F-BE44-5AB91D9C6461}" destId="{B2183C10-EE95-4D72-BABD-93389A4D5CA8}" srcOrd="3" destOrd="0" presId="urn:microsoft.com/office/officeart/2005/8/layout/hList9"/>
    <dgm:cxn modelId="{8B4CA605-8CC3-4747-92DA-9E278372EDE6}" type="presParOf" srcId="{F10CDB0F-23BD-401F-BE44-5AB91D9C6461}" destId="{9831C1D2-CAF5-41AD-BB98-3595B021DBD9}" srcOrd="4" destOrd="0" presId="urn:microsoft.com/office/officeart/2005/8/layout/hList9"/>
    <dgm:cxn modelId="{244CBCB4-2309-40FE-90C0-6CD4AA659A9B}" type="presParOf" srcId="{F10CDB0F-23BD-401F-BE44-5AB91D9C6461}" destId="{C21100C1-9C4A-441A-8B21-18E103D66E35}" srcOrd="5" destOrd="0" presId="urn:microsoft.com/office/officeart/2005/8/layout/hList9"/>
    <dgm:cxn modelId="{1E28AB9D-B8EE-40BF-98B0-D97B61BE16B4}" type="presParOf" srcId="{F10CDB0F-23BD-401F-BE44-5AB91D9C6461}" destId="{3F357C67-4900-497F-A261-35959E43DD64}" srcOrd="6" destOrd="0" presId="urn:microsoft.com/office/officeart/2005/8/layout/hList9"/>
    <dgm:cxn modelId="{B370ADB1-4932-47A1-A409-8AE7998A57C0}" type="presParOf" srcId="{3F357C67-4900-497F-A261-35959E43DD64}" destId="{411820F9-AEFC-4F12-895E-76B0B5D1A853}" srcOrd="0" destOrd="0" presId="urn:microsoft.com/office/officeart/2005/8/layout/hList9"/>
    <dgm:cxn modelId="{0A1D78FE-1E0D-459E-992D-38A3DB7464BD}" type="presParOf" srcId="{3F357C67-4900-497F-A261-35959E43DD64}" destId="{2435924F-9581-43D6-A44F-A671BF1B845A}" srcOrd="1" destOrd="0" presId="urn:microsoft.com/office/officeart/2005/8/layout/hList9"/>
    <dgm:cxn modelId="{D38673A1-D606-4226-A297-55C0C8AEB785}" type="presParOf" srcId="{2435924F-9581-43D6-A44F-A671BF1B845A}" destId="{BC2349F7-3504-412F-A68C-FF4FEAC58766}" srcOrd="0" destOrd="0" presId="urn:microsoft.com/office/officeart/2005/8/layout/hList9"/>
    <dgm:cxn modelId="{B4830323-68EC-4F1F-A625-22D158C07D71}" type="presParOf" srcId="{2435924F-9581-43D6-A44F-A671BF1B845A}" destId="{4DCD1CD8-8C7A-47F1-ADD9-F496A8E5A499}" srcOrd="1" destOrd="0" presId="urn:microsoft.com/office/officeart/2005/8/layout/hList9"/>
    <dgm:cxn modelId="{A35CCDBB-D491-4BB7-82C8-935E7F223C83}" type="presParOf" srcId="{3F357C67-4900-497F-A261-35959E43DD64}" destId="{C0FFA470-C078-430F-936E-AA0980F5E9E1}" srcOrd="2" destOrd="0" presId="urn:microsoft.com/office/officeart/2005/8/layout/hList9"/>
    <dgm:cxn modelId="{496B7813-E828-433C-8F1B-B31059194C1D}" type="presParOf" srcId="{C0FFA470-C078-430F-936E-AA0980F5E9E1}" destId="{8E2ADE4F-27B4-467B-A118-24DF9A0E0BCD}" srcOrd="0" destOrd="0" presId="urn:microsoft.com/office/officeart/2005/8/layout/hList9"/>
    <dgm:cxn modelId="{B38B20C6-2DDA-4548-9F2C-A3FE57D4A5A6}" type="presParOf" srcId="{C0FFA470-C078-430F-936E-AA0980F5E9E1}" destId="{669113E4-225C-460C-807D-AEE2FCDCB470}" srcOrd="1" destOrd="0" presId="urn:microsoft.com/office/officeart/2005/8/layout/hList9"/>
    <dgm:cxn modelId="{9BB8166A-8C3B-49AC-A43C-7460807773A4}" type="presParOf" srcId="{F10CDB0F-23BD-401F-BE44-5AB91D9C6461}" destId="{86453AFB-57DA-4603-B5DB-4D2D1D03C996}" srcOrd="7" destOrd="0" presId="urn:microsoft.com/office/officeart/2005/8/layout/hList9"/>
    <dgm:cxn modelId="{81F71E19-7415-4B30-BB0E-F79DAB8FB318}" type="presParOf" srcId="{F10CDB0F-23BD-401F-BE44-5AB91D9C6461}" destId="{726F5A55-B5A2-49E3-83DE-2073B0AD7FC7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6CEDC8D-8883-4B96-872D-52E0AEEA5415}" type="doc">
      <dgm:prSet loTypeId="urn:microsoft.com/office/officeart/2005/8/layout/chevron2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4E4B7181-392F-498C-8C80-59879EE790E0}">
      <dgm:prSet phldrT="[Texto]"/>
      <dgm:spPr/>
      <dgm:t>
        <a:bodyPr/>
        <a:lstStyle/>
        <a:p>
          <a:r>
            <a:rPr lang="es-CO" dirty="0" smtClean="0"/>
            <a:t>Institucionales</a:t>
          </a:r>
          <a:endParaRPr lang="es-CO" dirty="0"/>
        </a:p>
      </dgm:t>
    </dgm:pt>
    <dgm:pt modelId="{B4FB1D15-5185-437B-8C18-C83E4732D3BC}" type="parTrans" cxnId="{48F5F871-E96C-4E9E-83B9-447032996F7B}">
      <dgm:prSet/>
      <dgm:spPr/>
      <dgm:t>
        <a:bodyPr/>
        <a:lstStyle/>
        <a:p>
          <a:endParaRPr lang="es-CO"/>
        </a:p>
      </dgm:t>
    </dgm:pt>
    <dgm:pt modelId="{BB89359F-20B6-44B8-8262-03F991DF5F11}" type="sibTrans" cxnId="{48F5F871-E96C-4E9E-83B9-447032996F7B}">
      <dgm:prSet/>
      <dgm:spPr/>
      <dgm:t>
        <a:bodyPr/>
        <a:lstStyle/>
        <a:p>
          <a:endParaRPr lang="es-CO"/>
        </a:p>
      </dgm:t>
    </dgm:pt>
    <dgm:pt modelId="{A9FFCDF5-27E1-4A72-9B72-0F90F8A96459}">
      <dgm:prSet phldrT="[Texto]"/>
      <dgm:spPr/>
      <dgm:t>
        <a:bodyPr/>
        <a:lstStyle/>
        <a:p>
          <a:r>
            <a:rPr lang="es-CO" dirty="0" smtClean="0"/>
            <a:t>Apuestas de la nueva administración -Tablero de mando Gestión Rectoral 2017</a:t>
          </a:r>
          <a:endParaRPr lang="es-CO" dirty="0"/>
        </a:p>
      </dgm:t>
    </dgm:pt>
    <dgm:pt modelId="{B3FE684A-F883-4596-A615-18622E1D9FF0}" type="parTrans" cxnId="{BBA4ABF0-FED2-4601-AF72-1CC9FFEFA7BB}">
      <dgm:prSet/>
      <dgm:spPr/>
      <dgm:t>
        <a:bodyPr/>
        <a:lstStyle/>
        <a:p>
          <a:endParaRPr lang="es-CO"/>
        </a:p>
      </dgm:t>
    </dgm:pt>
    <dgm:pt modelId="{0933E72A-47F5-486F-8F0A-52E0D759F389}" type="sibTrans" cxnId="{BBA4ABF0-FED2-4601-AF72-1CC9FFEFA7BB}">
      <dgm:prSet/>
      <dgm:spPr/>
      <dgm:t>
        <a:bodyPr/>
        <a:lstStyle/>
        <a:p>
          <a:endParaRPr lang="es-CO"/>
        </a:p>
      </dgm:t>
    </dgm:pt>
    <dgm:pt modelId="{BDE03C07-5C92-4075-879C-8C67E56F30B8}">
      <dgm:prSet phldrT="[Texto]"/>
      <dgm:spPr/>
      <dgm:t>
        <a:bodyPr/>
        <a:lstStyle/>
        <a:p>
          <a:r>
            <a:rPr lang="es-CO" dirty="0" smtClean="0"/>
            <a:t>Institucionales</a:t>
          </a:r>
          <a:endParaRPr lang="es-CO" dirty="0"/>
        </a:p>
      </dgm:t>
    </dgm:pt>
    <dgm:pt modelId="{8D9DF8E7-79BB-4BAC-8098-1F116341EBC4}" type="parTrans" cxnId="{59CBC870-925F-40D2-B219-A61300CEE13F}">
      <dgm:prSet/>
      <dgm:spPr/>
      <dgm:t>
        <a:bodyPr/>
        <a:lstStyle/>
        <a:p>
          <a:endParaRPr lang="es-CO"/>
        </a:p>
      </dgm:t>
    </dgm:pt>
    <dgm:pt modelId="{494B7B6F-EE56-47CF-BF1F-644DE806DA58}" type="sibTrans" cxnId="{59CBC870-925F-40D2-B219-A61300CEE13F}">
      <dgm:prSet/>
      <dgm:spPr/>
      <dgm:t>
        <a:bodyPr/>
        <a:lstStyle/>
        <a:p>
          <a:endParaRPr lang="es-CO"/>
        </a:p>
      </dgm:t>
    </dgm:pt>
    <dgm:pt modelId="{DA352821-99E4-4654-B90F-D7734ACB77C0}">
      <dgm:prSet phldrT="[Texto]"/>
      <dgm:spPr/>
      <dgm:t>
        <a:bodyPr/>
        <a:lstStyle/>
        <a:p>
          <a:r>
            <a:rPr lang="es-CO" dirty="0" smtClean="0"/>
            <a:t>Análisis lineamientos de Acreditación Institucional 2015 vs PDI.</a:t>
          </a:r>
          <a:endParaRPr lang="es-CO" dirty="0"/>
        </a:p>
      </dgm:t>
    </dgm:pt>
    <dgm:pt modelId="{D662A4FF-500E-4C35-A064-FADC2CE71874}" type="parTrans" cxnId="{843D80CA-F453-436E-95AB-8CF72775677B}">
      <dgm:prSet/>
      <dgm:spPr/>
      <dgm:t>
        <a:bodyPr/>
        <a:lstStyle/>
        <a:p>
          <a:endParaRPr lang="es-CO"/>
        </a:p>
      </dgm:t>
    </dgm:pt>
    <dgm:pt modelId="{13930B4E-A051-489A-B748-EC8A79D2A604}" type="sibTrans" cxnId="{843D80CA-F453-436E-95AB-8CF72775677B}">
      <dgm:prSet/>
      <dgm:spPr/>
      <dgm:t>
        <a:bodyPr/>
        <a:lstStyle/>
        <a:p>
          <a:endParaRPr lang="es-CO"/>
        </a:p>
      </dgm:t>
    </dgm:pt>
    <dgm:pt modelId="{69384286-54BC-447F-A2CA-23B90327697C}">
      <dgm:prSet phldrT="[Texto]"/>
      <dgm:spPr/>
      <dgm:t>
        <a:bodyPr/>
        <a:lstStyle/>
        <a:p>
          <a:r>
            <a:rPr lang="es-CO" dirty="0" smtClean="0"/>
            <a:t>Institucionales</a:t>
          </a:r>
          <a:endParaRPr lang="es-CO" dirty="0"/>
        </a:p>
      </dgm:t>
    </dgm:pt>
    <dgm:pt modelId="{8C9ECA92-405F-4F8E-922C-FF32A2DC84A5}" type="parTrans" cxnId="{7F80E28B-3664-4769-80C5-B4AE128AF105}">
      <dgm:prSet/>
      <dgm:spPr/>
      <dgm:t>
        <a:bodyPr/>
        <a:lstStyle/>
        <a:p>
          <a:endParaRPr lang="es-CO"/>
        </a:p>
      </dgm:t>
    </dgm:pt>
    <dgm:pt modelId="{121FCD96-5500-4886-99E3-7FFC040B87DA}" type="sibTrans" cxnId="{7F80E28B-3664-4769-80C5-B4AE128AF105}">
      <dgm:prSet/>
      <dgm:spPr/>
      <dgm:t>
        <a:bodyPr/>
        <a:lstStyle/>
        <a:p>
          <a:endParaRPr lang="es-CO"/>
        </a:p>
      </dgm:t>
    </dgm:pt>
    <dgm:pt modelId="{934B2C35-6F35-4B26-BFAC-D38215E3267A}">
      <dgm:prSet phldrT="[Texto]"/>
      <dgm:spPr/>
      <dgm:t>
        <a:bodyPr/>
        <a:lstStyle/>
        <a:p>
          <a:r>
            <a:rPr lang="es-CO" dirty="0" smtClean="0"/>
            <a:t>Fichas de proyectos PDI actuales (Información técnica y financiera).</a:t>
          </a:r>
          <a:endParaRPr lang="es-CO" dirty="0"/>
        </a:p>
      </dgm:t>
    </dgm:pt>
    <dgm:pt modelId="{49CECE02-4E7A-4F19-A6E5-826E1A60B904}" type="parTrans" cxnId="{B59C04D2-8CDA-4268-8FFD-FDA08D813E56}">
      <dgm:prSet/>
      <dgm:spPr/>
      <dgm:t>
        <a:bodyPr/>
        <a:lstStyle/>
        <a:p>
          <a:endParaRPr lang="es-CO"/>
        </a:p>
      </dgm:t>
    </dgm:pt>
    <dgm:pt modelId="{0139638C-9D80-44C1-9B22-519FC93388BD}" type="sibTrans" cxnId="{B59C04D2-8CDA-4268-8FFD-FDA08D813E56}">
      <dgm:prSet/>
      <dgm:spPr/>
      <dgm:t>
        <a:bodyPr/>
        <a:lstStyle/>
        <a:p>
          <a:endParaRPr lang="es-CO"/>
        </a:p>
      </dgm:t>
    </dgm:pt>
    <dgm:pt modelId="{7B3F4361-F065-4123-A2A9-65183BE2A2F3}" type="pres">
      <dgm:prSet presAssocID="{76CEDC8D-8883-4B96-872D-52E0AEEA541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A53CADC1-178D-4DEF-8C39-F9BEBDE6133C}" type="pres">
      <dgm:prSet presAssocID="{4E4B7181-392F-498C-8C80-59879EE790E0}" presName="composite" presStyleCnt="0"/>
      <dgm:spPr/>
    </dgm:pt>
    <dgm:pt modelId="{B2401B1B-28AF-4FA7-B276-48E53F7759D1}" type="pres">
      <dgm:prSet presAssocID="{4E4B7181-392F-498C-8C80-59879EE790E0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B40182D6-6578-44E7-B748-BA73CEC4501A}" type="pres">
      <dgm:prSet presAssocID="{4E4B7181-392F-498C-8C80-59879EE790E0}" presName="descendantText" presStyleLbl="alignAcc1" presStyleIdx="0" presStyleCnt="3" custLinFactNeighborY="-758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D5FCB33-471D-46E5-9003-1EF1694FB306}" type="pres">
      <dgm:prSet presAssocID="{BB89359F-20B6-44B8-8262-03F991DF5F11}" presName="sp" presStyleCnt="0"/>
      <dgm:spPr/>
    </dgm:pt>
    <dgm:pt modelId="{B280B9CA-E22D-41A6-8C6D-534827FB5A97}" type="pres">
      <dgm:prSet presAssocID="{BDE03C07-5C92-4075-879C-8C67E56F30B8}" presName="composite" presStyleCnt="0"/>
      <dgm:spPr/>
    </dgm:pt>
    <dgm:pt modelId="{24D92B61-407A-4783-8F19-F9ECFB486814}" type="pres">
      <dgm:prSet presAssocID="{BDE03C07-5C92-4075-879C-8C67E56F30B8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B5E986D1-EB15-4006-A35E-8CEF09129A3B}" type="pres">
      <dgm:prSet presAssocID="{BDE03C07-5C92-4075-879C-8C67E56F30B8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9C336E6-27F2-440A-A8EA-657E0F7923E1}" type="pres">
      <dgm:prSet presAssocID="{494B7B6F-EE56-47CF-BF1F-644DE806DA58}" presName="sp" presStyleCnt="0"/>
      <dgm:spPr/>
    </dgm:pt>
    <dgm:pt modelId="{290877FF-D7B3-4245-8A81-1F7F8E62216E}" type="pres">
      <dgm:prSet presAssocID="{69384286-54BC-447F-A2CA-23B90327697C}" presName="composite" presStyleCnt="0"/>
      <dgm:spPr/>
    </dgm:pt>
    <dgm:pt modelId="{757F4EF1-9FC5-4FC8-8C3F-6A9F33FC8872}" type="pres">
      <dgm:prSet presAssocID="{69384286-54BC-447F-A2CA-23B90327697C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97B4996C-B77B-4893-8A3B-19661235AD18}" type="pres">
      <dgm:prSet presAssocID="{69384286-54BC-447F-A2CA-23B90327697C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7F80E28B-3664-4769-80C5-B4AE128AF105}" srcId="{76CEDC8D-8883-4B96-872D-52E0AEEA5415}" destId="{69384286-54BC-447F-A2CA-23B90327697C}" srcOrd="2" destOrd="0" parTransId="{8C9ECA92-405F-4F8E-922C-FF32A2DC84A5}" sibTransId="{121FCD96-5500-4886-99E3-7FFC040B87DA}"/>
    <dgm:cxn modelId="{BBA4ABF0-FED2-4601-AF72-1CC9FFEFA7BB}" srcId="{4E4B7181-392F-498C-8C80-59879EE790E0}" destId="{A9FFCDF5-27E1-4A72-9B72-0F90F8A96459}" srcOrd="0" destOrd="0" parTransId="{B3FE684A-F883-4596-A615-18622E1D9FF0}" sibTransId="{0933E72A-47F5-486F-8F0A-52E0D759F389}"/>
    <dgm:cxn modelId="{8DB4DE81-67CA-4C44-BE5B-2C1F12AB39E0}" type="presOf" srcId="{A9FFCDF5-27E1-4A72-9B72-0F90F8A96459}" destId="{B40182D6-6578-44E7-B748-BA73CEC4501A}" srcOrd="0" destOrd="0" presId="urn:microsoft.com/office/officeart/2005/8/layout/chevron2"/>
    <dgm:cxn modelId="{B795963D-BC3C-46FD-85AA-992893089CB4}" type="presOf" srcId="{76CEDC8D-8883-4B96-872D-52E0AEEA5415}" destId="{7B3F4361-F065-4123-A2A9-65183BE2A2F3}" srcOrd="0" destOrd="0" presId="urn:microsoft.com/office/officeart/2005/8/layout/chevron2"/>
    <dgm:cxn modelId="{6ED88831-4893-4E89-8C8A-88D575580D35}" type="presOf" srcId="{BDE03C07-5C92-4075-879C-8C67E56F30B8}" destId="{24D92B61-407A-4783-8F19-F9ECFB486814}" srcOrd="0" destOrd="0" presId="urn:microsoft.com/office/officeart/2005/8/layout/chevron2"/>
    <dgm:cxn modelId="{48F5F871-E96C-4E9E-83B9-447032996F7B}" srcId="{76CEDC8D-8883-4B96-872D-52E0AEEA5415}" destId="{4E4B7181-392F-498C-8C80-59879EE790E0}" srcOrd="0" destOrd="0" parTransId="{B4FB1D15-5185-437B-8C18-C83E4732D3BC}" sibTransId="{BB89359F-20B6-44B8-8262-03F991DF5F11}"/>
    <dgm:cxn modelId="{F6059E87-C4A4-4F68-B785-581F1FBF07D4}" type="presOf" srcId="{4E4B7181-392F-498C-8C80-59879EE790E0}" destId="{B2401B1B-28AF-4FA7-B276-48E53F7759D1}" srcOrd="0" destOrd="0" presId="urn:microsoft.com/office/officeart/2005/8/layout/chevron2"/>
    <dgm:cxn modelId="{B59C04D2-8CDA-4268-8FFD-FDA08D813E56}" srcId="{69384286-54BC-447F-A2CA-23B90327697C}" destId="{934B2C35-6F35-4B26-BFAC-D38215E3267A}" srcOrd="0" destOrd="0" parTransId="{49CECE02-4E7A-4F19-A6E5-826E1A60B904}" sibTransId="{0139638C-9D80-44C1-9B22-519FC93388BD}"/>
    <dgm:cxn modelId="{59CBC870-925F-40D2-B219-A61300CEE13F}" srcId="{76CEDC8D-8883-4B96-872D-52E0AEEA5415}" destId="{BDE03C07-5C92-4075-879C-8C67E56F30B8}" srcOrd="1" destOrd="0" parTransId="{8D9DF8E7-79BB-4BAC-8098-1F116341EBC4}" sibTransId="{494B7B6F-EE56-47CF-BF1F-644DE806DA58}"/>
    <dgm:cxn modelId="{926D082C-D137-4F68-8E17-BC41154D75ED}" type="presOf" srcId="{69384286-54BC-447F-A2CA-23B90327697C}" destId="{757F4EF1-9FC5-4FC8-8C3F-6A9F33FC8872}" srcOrd="0" destOrd="0" presId="urn:microsoft.com/office/officeart/2005/8/layout/chevron2"/>
    <dgm:cxn modelId="{83B76EB3-533A-4DDC-88A3-9800FDF91BEC}" type="presOf" srcId="{DA352821-99E4-4654-B90F-D7734ACB77C0}" destId="{B5E986D1-EB15-4006-A35E-8CEF09129A3B}" srcOrd="0" destOrd="0" presId="urn:microsoft.com/office/officeart/2005/8/layout/chevron2"/>
    <dgm:cxn modelId="{843D80CA-F453-436E-95AB-8CF72775677B}" srcId="{BDE03C07-5C92-4075-879C-8C67E56F30B8}" destId="{DA352821-99E4-4654-B90F-D7734ACB77C0}" srcOrd="0" destOrd="0" parTransId="{D662A4FF-500E-4C35-A064-FADC2CE71874}" sibTransId="{13930B4E-A051-489A-B748-EC8A79D2A604}"/>
    <dgm:cxn modelId="{4121BE4F-FE99-4007-808E-542BE9B14D7C}" type="presOf" srcId="{934B2C35-6F35-4B26-BFAC-D38215E3267A}" destId="{97B4996C-B77B-4893-8A3B-19661235AD18}" srcOrd="0" destOrd="0" presId="urn:microsoft.com/office/officeart/2005/8/layout/chevron2"/>
    <dgm:cxn modelId="{571A6616-40C7-4C1A-A66C-5983AF221DFE}" type="presParOf" srcId="{7B3F4361-F065-4123-A2A9-65183BE2A2F3}" destId="{A53CADC1-178D-4DEF-8C39-F9BEBDE6133C}" srcOrd="0" destOrd="0" presId="urn:microsoft.com/office/officeart/2005/8/layout/chevron2"/>
    <dgm:cxn modelId="{DFA67327-7A5D-43CB-ACB4-CD12BDA526FF}" type="presParOf" srcId="{A53CADC1-178D-4DEF-8C39-F9BEBDE6133C}" destId="{B2401B1B-28AF-4FA7-B276-48E53F7759D1}" srcOrd="0" destOrd="0" presId="urn:microsoft.com/office/officeart/2005/8/layout/chevron2"/>
    <dgm:cxn modelId="{8AB9381D-481C-4EE8-8CE1-96D10F796A16}" type="presParOf" srcId="{A53CADC1-178D-4DEF-8C39-F9BEBDE6133C}" destId="{B40182D6-6578-44E7-B748-BA73CEC4501A}" srcOrd="1" destOrd="0" presId="urn:microsoft.com/office/officeart/2005/8/layout/chevron2"/>
    <dgm:cxn modelId="{FDEC9C18-BF01-44F1-A724-9222A37B6178}" type="presParOf" srcId="{7B3F4361-F065-4123-A2A9-65183BE2A2F3}" destId="{8D5FCB33-471D-46E5-9003-1EF1694FB306}" srcOrd="1" destOrd="0" presId="urn:microsoft.com/office/officeart/2005/8/layout/chevron2"/>
    <dgm:cxn modelId="{18662E38-B112-4D76-8830-23F28C71A78E}" type="presParOf" srcId="{7B3F4361-F065-4123-A2A9-65183BE2A2F3}" destId="{B280B9CA-E22D-41A6-8C6D-534827FB5A97}" srcOrd="2" destOrd="0" presId="urn:microsoft.com/office/officeart/2005/8/layout/chevron2"/>
    <dgm:cxn modelId="{37633E44-3B7C-4DF6-B3B6-4A62331CE058}" type="presParOf" srcId="{B280B9CA-E22D-41A6-8C6D-534827FB5A97}" destId="{24D92B61-407A-4783-8F19-F9ECFB486814}" srcOrd="0" destOrd="0" presId="urn:microsoft.com/office/officeart/2005/8/layout/chevron2"/>
    <dgm:cxn modelId="{5A61B47D-0A44-45A8-AE5A-327EDFE66B98}" type="presParOf" srcId="{B280B9CA-E22D-41A6-8C6D-534827FB5A97}" destId="{B5E986D1-EB15-4006-A35E-8CEF09129A3B}" srcOrd="1" destOrd="0" presId="urn:microsoft.com/office/officeart/2005/8/layout/chevron2"/>
    <dgm:cxn modelId="{E73EC65F-2CF0-49B0-A594-FC36783B6105}" type="presParOf" srcId="{7B3F4361-F065-4123-A2A9-65183BE2A2F3}" destId="{79C336E6-27F2-440A-A8EA-657E0F7923E1}" srcOrd="3" destOrd="0" presId="urn:microsoft.com/office/officeart/2005/8/layout/chevron2"/>
    <dgm:cxn modelId="{A292BB14-7553-4D76-A39D-BECB070A45C4}" type="presParOf" srcId="{7B3F4361-F065-4123-A2A9-65183BE2A2F3}" destId="{290877FF-D7B3-4245-8A81-1F7F8E62216E}" srcOrd="4" destOrd="0" presId="urn:microsoft.com/office/officeart/2005/8/layout/chevron2"/>
    <dgm:cxn modelId="{5D57CB48-AFE7-475F-96BF-C1D01CF1AEF4}" type="presParOf" srcId="{290877FF-D7B3-4245-8A81-1F7F8E62216E}" destId="{757F4EF1-9FC5-4FC8-8C3F-6A9F33FC8872}" srcOrd="0" destOrd="0" presId="urn:microsoft.com/office/officeart/2005/8/layout/chevron2"/>
    <dgm:cxn modelId="{033F9997-8727-4954-8F55-3ACA33EE23C3}" type="presParOf" srcId="{290877FF-D7B3-4245-8A81-1F7F8E62216E}" destId="{97B4996C-B77B-4893-8A3B-19661235AD1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6CEDC8D-8883-4B96-872D-52E0AEEA5415}" type="doc">
      <dgm:prSet loTypeId="urn:microsoft.com/office/officeart/2005/8/layout/chevron2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4E4B7181-392F-498C-8C80-59879EE790E0}">
      <dgm:prSet phldrT="[Texto]"/>
      <dgm:spPr/>
      <dgm:t>
        <a:bodyPr/>
        <a:lstStyle/>
        <a:p>
          <a:r>
            <a:rPr lang="es-CO" dirty="0" smtClean="0"/>
            <a:t>Contexto</a:t>
          </a:r>
          <a:endParaRPr lang="es-CO" dirty="0"/>
        </a:p>
      </dgm:t>
    </dgm:pt>
    <dgm:pt modelId="{B4FB1D15-5185-437B-8C18-C83E4732D3BC}" type="parTrans" cxnId="{48F5F871-E96C-4E9E-83B9-447032996F7B}">
      <dgm:prSet/>
      <dgm:spPr/>
      <dgm:t>
        <a:bodyPr/>
        <a:lstStyle/>
        <a:p>
          <a:endParaRPr lang="es-CO"/>
        </a:p>
      </dgm:t>
    </dgm:pt>
    <dgm:pt modelId="{BB89359F-20B6-44B8-8262-03F991DF5F11}" type="sibTrans" cxnId="{48F5F871-E96C-4E9E-83B9-447032996F7B}">
      <dgm:prSet/>
      <dgm:spPr/>
      <dgm:t>
        <a:bodyPr/>
        <a:lstStyle/>
        <a:p>
          <a:endParaRPr lang="es-CO"/>
        </a:p>
      </dgm:t>
    </dgm:pt>
    <dgm:pt modelId="{A9FFCDF5-27E1-4A72-9B72-0F90F8A96459}">
      <dgm:prSet phldrT="[Texto]"/>
      <dgm:spPr/>
      <dgm:t>
        <a:bodyPr/>
        <a:lstStyle/>
        <a:p>
          <a:endParaRPr lang="es-CO" dirty="0"/>
        </a:p>
      </dgm:t>
    </dgm:pt>
    <dgm:pt modelId="{B3FE684A-F883-4596-A615-18622E1D9FF0}" type="parTrans" cxnId="{BBA4ABF0-FED2-4601-AF72-1CC9FFEFA7BB}">
      <dgm:prSet/>
      <dgm:spPr/>
      <dgm:t>
        <a:bodyPr/>
        <a:lstStyle/>
        <a:p>
          <a:endParaRPr lang="es-CO"/>
        </a:p>
      </dgm:t>
    </dgm:pt>
    <dgm:pt modelId="{0933E72A-47F5-486F-8F0A-52E0D759F389}" type="sibTrans" cxnId="{BBA4ABF0-FED2-4601-AF72-1CC9FFEFA7BB}">
      <dgm:prSet/>
      <dgm:spPr/>
      <dgm:t>
        <a:bodyPr/>
        <a:lstStyle/>
        <a:p>
          <a:endParaRPr lang="es-CO"/>
        </a:p>
      </dgm:t>
    </dgm:pt>
    <dgm:pt modelId="{BDE03C07-5C92-4075-879C-8C67E56F30B8}">
      <dgm:prSet phldrT="[Texto]"/>
      <dgm:spPr/>
      <dgm:t>
        <a:bodyPr/>
        <a:lstStyle/>
        <a:p>
          <a:r>
            <a:rPr lang="es-CO" dirty="0" smtClean="0"/>
            <a:t>Contexto</a:t>
          </a:r>
          <a:endParaRPr lang="es-CO" dirty="0"/>
        </a:p>
      </dgm:t>
    </dgm:pt>
    <dgm:pt modelId="{8D9DF8E7-79BB-4BAC-8098-1F116341EBC4}" type="parTrans" cxnId="{59CBC870-925F-40D2-B219-A61300CEE13F}">
      <dgm:prSet/>
      <dgm:spPr/>
      <dgm:t>
        <a:bodyPr/>
        <a:lstStyle/>
        <a:p>
          <a:endParaRPr lang="es-CO"/>
        </a:p>
      </dgm:t>
    </dgm:pt>
    <dgm:pt modelId="{494B7B6F-EE56-47CF-BF1F-644DE806DA58}" type="sibTrans" cxnId="{59CBC870-925F-40D2-B219-A61300CEE13F}">
      <dgm:prSet/>
      <dgm:spPr/>
      <dgm:t>
        <a:bodyPr/>
        <a:lstStyle/>
        <a:p>
          <a:endParaRPr lang="es-CO"/>
        </a:p>
      </dgm:t>
    </dgm:pt>
    <dgm:pt modelId="{DA352821-99E4-4654-B90F-D7734ACB77C0}">
      <dgm:prSet phldrT="[Texto]"/>
      <dgm:spPr/>
      <dgm:t>
        <a:bodyPr/>
        <a:lstStyle/>
        <a:p>
          <a:endParaRPr lang="es-CO" dirty="0"/>
        </a:p>
      </dgm:t>
    </dgm:pt>
    <dgm:pt modelId="{D662A4FF-500E-4C35-A064-FADC2CE71874}" type="parTrans" cxnId="{843D80CA-F453-436E-95AB-8CF72775677B}">
      <dgm:prSet/>
      <dgm:spPr/>
      <dgm:t>
        <a:bodyPr/>
        <a:lstStyle/>
        <a:p>
          <a:endParaRPr lang="es-CO"/>
        </a:p>
      </dgm:t>
    </dgm:pt>
    <dgm:pt modelId="{13930B4E-A051-489A-B748-EC8A79D2A604}" type="sibTrans" cxnId="{843D80CA-F453-436E-95AB-8CF72775677B}">
      <dgm:prSet/>
      <dgm:spPr/>
      <dgm:t>
        <a:bodyPr/>
        <a:lstStyle/>
        <a:p>
          <a:endParaRPr lang="es-CO"/>
        </a:p>
      </dgm:t>
    </dgm:pt>
    <dgm:pt modelId="{69384286-54BC-447F-A2CA-23B90327697C}">
      <dgm:prSet phldrT="[Texto]"/>
      <dgm:spPr/>
      <dgm:t>
        <a:bodyPr/>
        <a:lstStyle/>
        <a:p>
          <a:r>
            <a:rPr lang="es-CO" dirty="0" smtClean="0"/>
            <a:t>Contexto</a:t>
          </a:r>
          <a:endParaRPr lang="es-CO" dirty="0"/>
        </a:p>
      </dgm:t>
    </dgm:pt>
    <dgm:pt modelId="{8C9ECA92-405F-4F8E-922C-FF32A2DC84A5}" type="parTrans" cxnId="{7F80E28B-3664-4769-80C5-B4AE128AF105}">
      <dgm:prSet/>
      <dgm:spPr/>
      <dgm:t>
        <a:bodyPr/>
        <a:lstStyle/>
        <a:p>
          <a:endParaRPr lang="es-CO"/>
        </a:p>
      </dgm:t>
    </dgm:pt>
    <dgm:pt modelId="{121FCD96-5500-4886-99E3-7FFC040B87DA}" type="sibTrans" cxnId="{7F80E28B-3664-4769-80C5-B4AE128AF105}">
      <dgm:prSet/>
      <dgm:spPr/>
      <dgm:t>
        <a:bodyPr/>
        <a:lstStyle/>
        <a:p>
          <a:endParaRPr lang="es-CO"/>
        </a:p>
      </dgm:t>
    </dgm:pt>
    <dgm:pt modelId="{934B2C35-6F35-4B26-BFAC-D38215E3267A}">
      <dgm:prSet phldrT="[Texto]"/>
      <dgm:spPr/>
      <dgm:t>
        <a:bodyPr/>
        <a:lstStyle/>
        <a:p>
          <a:endParaRPr lang="es-CO" dirty="0"/>
        </a:p>
      </dgm:t>
    </dgm:pt>
    <dgm:pt modelId="{49CECE02-4E7A-4F19-A6E5-826E1A60B904}" type="parTrans" cxnId="{B59C04D2-8CDA-4268-8FFD-FDA08D813E56}">
      <dgm:prSet/>
      <dgm:spPr/>
      <dgm:t>
        <a:bodyPr/>
        <a:lstStyle/>
        <a:p>
          <a:endParaRPr lang="es-CO"/>
        </a:p>
      </dgm:t>
    </dgm:pt>
    <dgm:pt modelId="{0139638C-9D80-44C1-9B22-519FC93388BD}" type="sibTrans" cxnId="{B59C04D2-8CDA-4268-8FFD-FDA08D813E56}">
      <dgm:prSet/>
      <dgm:spPr/>
      <dgm:t>
        <a:bodyPr/>
        <a:lstStyle/>
        <a:p>
          <a:endParaRPr lang="es-CO"/>
        </a:p>
      </dgm:t>
    </dgm:pt>
    <dgm:pt modelId="{7484C097-E970-438B-B5DD-8830709AEB84}">
      <dgm:prSet/>
      <dgm:spPr/>
      <dgm:t>
        <a:bodyPr/>
        <a:lstStyle/>
        <a:p>
          <a:r>
            <a:rPr lang="es-CO" dirty="0" smtClean="0"/>
            <a:t>Lineamientos de Acreditación Institucional 2015</a:t>
          </a:r>
          <a:endParaRPr lang="es-CO" dirty="0"/>
        </a:p>
      </dgm:t>
    </dgm:pt>
    <dgm:pt modelId="{6D19799C-50BA-404B-94B4-A55510F58972}" type="parTrans" cxnId="{CB7C38B0-B0FE-4530-B1FC-4686CBFCD373}">
      <dgm:prSet/>
      <dgm:spPr/>
      <dgm:t>
        <a:bodyPr/>
        <a:lstStyle/>
        <a:p>
          <a:endParaRPr lang="es-CO"/>
        </a:p>
      </dgm:t>
    </dgm:pt>
    <dgm:pt modelId="{AFD72D1C-C66A-429F-88A1-25E0B59A9BB7}" type="sibTrans" cxnId="{CB7C38B0-B0FE-4530-B1FC-4686CBFCD373}">
      <dgm:prSet/>
      <dgm:spPr/>
      <dgm:t>
        <a:bodyPr/>
        <a:lstStyle/>
        <a:p>
          <a:endParaRPr lang="es-CO"/>
        </a:p>
      </dgm:t>
    </dgm:pt>
    <dgm:pt modelId="{3AF0A6F4-C032-41A5-9CFA-60890BAC6FF4}">
      <dgm:prSet/>
      <dgm:spPr/>
      <dgm:t>
        <a:bodyPr/>
        <a:lstStyle/>
        <a:p>
          <a:r>
            <a:rPr lang="es-CO" smtClean="0"/>
            <a:t>Bases del Plan Nacional de Desarrollo 2015-2018.</a:t>
          </a:r>
          <a:endParaRPr lang="es-CO" dirty="0" smtClean="0"/>
        </a:p>
      </dgm:t>
    </dgm:pt>
    <dgm:pt modelId="{F00F7609-221F-4B92-8795-7D2BE919A1DC}" type="parTrans" cxnId="{30192596-FF0B-49AA-BC37-6D0B3A22EF57}">
      <dgm:prSet/>
      <dgm:spPr/>
      <dgm:t>
        <a:bodyPr/>
        <a:lstStyle/>
        <a:p>
          <a:endParaRPr lang="es-CO"/>
        </a:p>
      </dgm:t>
    </dgm:pt>
    <dgm:pt modelId="{4EFFAA3C-4776-45A3-8FD2-A3571692EDC3}" type="sibTrans" cxnId="{30192596-FF0B-49AA-BC37-6D0B3A22EF57}">
      <dgm:prSet/>
      <dgm:spPr/>
      <dgm:t>
        <a:bodyPr/>
        <a:lstStyle/>
        <a:p>
          <a:endParaRPr lang="es-CO"/>
        </a:p>
      </dgm:t>
    </dgm:pt>
    <dgm:pt modelId="{04B6F5A7-8AD9-4B8C-8791-DB3957016EB8}">
      <dgm:prSet/>
      <dgm:spPr/>
      <dgm:t>
        <a:bodyPr/>
        <a:lstStyle/>
        <a:p>
          <a:r>
            <a:rPr lang="es-CO" smtClean="0"/>
            <a:t>Apuesta por lo Superior – CESU.</a:t>
          </a:r>
          <a:endParaRPr lang="es-CO" dirty="0" smtClean="0"/>
        </a:p>
      </dgm:t>
    </dgm:pt>
    <dgm:pt modelId="{FA3D7579-FCE8-43FC-AC06-71A92AA888E6}" type="parTrans" cxnId="{CDC16828-6262-4427-B289-4807F6F60D04}">
      <dgm:prSet/>
      <dgm:spPr/>
      <dgm:t>
        <a:bodyPr/>
        <a:lstStyle/>
        <a:p>
          <a:endParaRPr lang="es-CO"/>
        </a:p>
      </dgm:t>
    </dgm:pt>
    <dgm:pt modelId="{AA0FE5BD-1BE8-4507-9639-736E419999E9}" type="sibTrans" cxnId="{CDC16828-6262-4427-B289-4807F6F60D04}">
      <dgm:prSet/>
      <dgm:spPr/>
      <dgm:t>
        <a:bodyPr/>
        <a:lstStyle/>
        <a:p>
          <a:endParaRPr lang="es-CO"/>
        </a:p>
      </dgm:t>
    </dgm:pt>
    <dgm:pt modelId="{2615716B-9B6B-47B0-A1D8-D440143F4303}">
      <dgm:prSet/>
      <dgm:spPr/>
      <dgm:t>
        <a:bodyPr/>
        <a:lstStyle/>
        <a:p>
          <a:r>
            <a:rPr lang="es-CO" smtClean="0"/>
            <a:t>Plan Regional de Competitividad.</a:t>
          </a:r>
          <a:endParaRPr lang="es-CO" dirty="0" smtClean="0"/>
        </a:p>
      </dgm:t>
    </dgm:pt>
    <dgm:pt modelId="{3A5F6A98-77B3-479D-A465-59B677BEAB43}" type="parTrans" cxnId="{DB46630F-3E5F-419E-898B-9F1253AF78F9}">
      <dgm:prSet/>
      <dgm:spPr/>
      <dgm:t>
        <a:bodyPr/>
        <a:lstStyle/>
        <a:p>
          <a:endParaRPr lang="es-CO"/>
        </a:p>
      </dgm:t>
    </dgm:pt>
    <dgm:pt modelId="{901EAA23-3428-4A85-A974-8533B3C88451}" type="sibTrans" cxnId="{DB46630F-3E5F-419E-898B-9F1253AF78F9}">
      <dgm:prSet/>
      <dgm:spPr/>
      <dgm:t>
        <a:bodyPr/>
        <a:lstStyle/>
        <a:p>
          <a:endParaRPr lang="es-CO"/>
        </a:p>
      </dgm:t>
    </dgm:pt>
    <dgm:pt modelId="{72E73BBC-F8F6-47DA-9909-62D9C674366A}">
      <dgm:prSet/>
      <dgm:spPr/>
      <dgm:t>
        <a:bodyPr/>
        <a:lstStyle/>
        <a:p>
          <a:r>
            <a:rPr lang="es-CO" smtClean="0"/>
            <a:t>Plan departamental de CTI. </a:t>
          </a:r>
          <a:endParaRPr lang="es-CO" dirty="0" smtClean="0"/>
        </a:p>
      </dgm:t>
    </dgm:pt>
    <dgm:pt modelId="{C841DEC3-BB6A-46FF-98F4-5B84FBFA6255}" type="parTrans" cxnId="{6A60554A-8963-469E-8E1D-75C97DCE567C}">
      <dgm:prSet/>
      <dgm:spPr/>
      <dgm:t>
        <a:bodyPr/>
        <a:lstStyle/>
        <a:p>
          <a:endParaRPr lang="es-CO"/>
        </a:p>
      </dgm:t>
    </dgm:pt>
    <dgm:pt modelId="{90F6B7F6-B3DA-4174-93EF-FF2D46184C2C}" type="sibTrans" cxnId="{6A60554A-8963-469E-8E1D-75C97DCE567C}">
      <dgm:prSet/>
      <dgm:spPr/>
      <dgm:t>
        <a:bodyPr/>
        <a:lstStyle/>
        <a:p>
          <a:endParaRPr lang="es-CO"/>
        </a:p>
      </dgm:t>
    </dgm:pt>
    <dgm:pt modelId="{425E2ABD-DBE2-47B5-9F25-947E785633F2}">
      <dgm:prSet/>
      <dgm:spPr/>
      <dgm:t>
        <a:bodyPr/>
        <a:lstStyle/>
        <a:p>
          <a:r>
            <a:rPr lang="es-CO" dirty="0" smtClean="0"/>
            <a:t>Pereira 2032 y Risaralda 2032.</a:t>
          </a:r>
        </a:p>
      </dgm:t>
    </dgm:pt>
    <dgm:pt modelId="{AB87A46D-E4B0-4A12-8B69-6FA3F0465E45}" type="parTrans" cxnId="{1EF3BFB8-4AE4-41F0-8865-0D34B0898649}">
      <dgm:prSet/>
      <dgm:spPr/>
      <dgm:t>
        <a:bodyPr/>
        <a:lstStyle/>
        <a:p>
          <a:endParaRPr lang="es-CO"/>
        </a:p>
      </dgm:t>
    </dgm:pt>
    <dgm:pt modelId="{3C4998BE-6F37-4A27-B06E-91E00C990164}" type="sibTrans" cxnId="{1EF3BFB8-4AE4-41F0-8865-0D34B0898649}">
      <dgm:prSet/>
      <dgm:spPr/>
      <dgm:t>
        <a:bodyPr/>
        <a:lstStyle/>
        <a:p>
          <a:endParaRPr lang="es-CO"/>
        </a:p>
      </dgm:t>
    </dgm:pt>
    <dgm:pt modelId="{7B3F4361-F065-4123-A2A9-65183BE2A2F3}" type="pres">
      <dgm:prSet presAssocID="{76CEDC8D-8883-4B96-872D-52E0AEEA541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A53CADC1-178D-4DEF-8C39-F9BEBDE6133C}" type="pres">
      <dgm:prSet presAssocID="{4E4B7181-392F-498C-8C80-59879EE790E0}" presName="composite" presStyleCnt="0"/>
      <dgm:spPr/>
    </dgm:pt>
    <dgm:pt modelId="{B2401B1B-28AF-4FA7-B276-48E53F7759D1}" type="pres">
      <dgm:prSet presAssocID="{4E4B7181-392F-498C-8C80-59879EE790E0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B40182D6-6578-44E7-B748-BA73CEC4501A}" type="pres">
      <dgm:prSet presAssocID="{4E4B7181-392F-498C-8C80-59879EE790E0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D5FCB33-471D-46E5-9003-1EF1694FB306}" type="pres">
      <dgm:prSet presAssocID="{BB89359F-20B6-44B8-8262-03F991DF5F11}" presName="sp" presStyleCnt="0"/>
      <dgm:spPr/>
    </dgm:pt>
    <dgm:pt modelId="{B280B9CA-E22D-41A6-8C6D-534827FB5A97}" type="pres">
      <dgm:prSet presAssocID="{BDE03C07-5C92-4075-879C-8C67E56F30B8}" presName="composite" presStyleCnt="0"/>
      <dgm:spPr/>
    </dgm:pt>
    <dgm:pt modelId="{24D92B61-407A-4783-8F19-F9ECFB486814}" type="pres">
      <dgm:prSet presAssocID="{BDE03C07-5C92-4075-879C-8C67E56F30B8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B5E986D1-EB15-4006-A35E-8CEF09129A3B}" type="pres">
      <dgm:prSet presAssocID="{BDE03C07-5C92-4075-879C-8C67E56F30B8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9C336E6-27F2-440A-A8EA-657E0F7923E1}" type="pres">
      <dgm:prSet presAssocID="{494B7B6F-EE56-47CF-BF1F-644DE806DA58}" presName="sp" presStyleCnt="0"/>
      <dgm:spPr/>
    </dgm:pt>
    <dgm:pt modelId="{290877FF-D7B3-4245-8A81-1F7F8E62216E}" type="pres">
      <dgm:prSet presAssocID="{69384286-54BC-447F-A2CA-23B90327697C}" presName="composite" presStyleCnt="0"/>
      <dgm:spPr/>
    </dgm:pt>
    <dgm:pt modelId="{757F4EF1-9FC5-4FC8-8C3F-6A9F33FC8872}" type="pres">
      <dgm:prSet presAssocID="{69384286-54BC-447F-A2CA-23B90327697C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97B4996C-B77B-4893-8A3B-19661235AD18}" type="pres">
      <dgm:prSet presAssocID="{69384286-54BC-447F-A2CA-23B90327697C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C6969D5E-447C-4F40-A7A5-751370D3F175}" type="presOf" srcId="{425E2ABD-DBE2-47B5-9F25-947E785633F2}" destId="{97B4996C-B77B-4893-8A3B-19661235AD18}" srcOrd="0" destOrd="2" presId="urn:microsoft.com/office/officeart/2005/8/layout/chevron2"/>
    <dgm:cxn modelId="{7F80E28B-3664-4769-80C5-B4AE128AF105}" srcId="{76CEDC8D-8883-4B96-872D-52E0AEEA5415}" destId="{69384286-54BC-447F-A2CA-23B90327697C}" srcOrd="2" destOrd="0" parTransId="{8C9ECA92-405F-4F8E-922C-FF32A2DC84A5}" sibTransId="{121FCD96-5500-4886-99E3-7FFC040B87DA}"/>
    <dgm:cxn modelId="{176EC307-F02C-4722-8FE7-72CF13F02B4B}" type="presOf" srcId="{A9FFCDF5-27E1-4A72-9B72-0F90F8A96459}" destId="{B40182D6-6578-44E7-B748-BA73CEC4501A}" srcOrd="0" destOrd="0" presId="urn:microsoft.com/office/officeart/2005/8/layout/chevron2"/>
    <dgm:cxn modelId="{BBA4ABF0-FED2-4601-AF72-1CC9FFEFA7BB}" srcId="{4E4B7181-392F-498C-8C80-59879EE790E0}" destId="{A9FFCDF5-27E1-4A72-9B72-0F90F8A96459}" srcOrd="0" destOrd="0" parTransId="{B3FE684A-F883-4596-A615-18622E1D9FF0}" sibTransId="{0933E72A-47F5-486F-8F0A-52E0D759F389}"/>
    <dgm:cxn modelId="{731EC958-5FA8-4F9D-8F4F-03B2461E696B}" type="presOf" srcId="{2615716B-9B6B-47B0-A1D8-D440143F4303}" destId="{B5E986D1-EB15-4006-A35E-8CEF09129A3B}" srcOrd="0" destOrd="2" presId="urn:microsoft.com/office/officeart/2005/8/layout/chevron2"/>
    <dgm:cxn modelId="{37B59DA5-D1B2-418D-9C76-1EA26C898E50}" type="presOf" srcId="{4E4B7181-392F-498C-8C80-59879EE790E0}" destId="{B2401B1B-28AF-4FA7-B276-48E53F7759D1}" srcOrd="0" destOrd="0" presId="urn:microsoft.com/office/officeart/2005/8/layout/chevron2"/>
    <dgm:cxn modelId="{30192596-FF0B-49AA-BC37-6D0B3A22EF57}" srcId="{4E4B7181-392F-498C-8C80-59879EE790E0}" destId="{3AF0A6F4-C032-41A5-9CFA-60890BAC6FF4}" srcOrd="2" destOrd="0" parTransId="{F00F7609-221F-4B92-8795-7D2BE919A1DC}" sibTransId="{4EFFAA3C-4776-45A3-8FD2-A3571692EDC3}"/>
    <dgm:cxn modelId="{65A18F71-6EDE-4BAD-B507-167F57DDA5A6}" type="presOf" srcId="{69384286-54BC-447F-A2CA-23B90327697C}" destId="{757F4EF1-9FC5-4FC8-8C3F-6A9F33FC8872}" srcOrd="0" destOrd="0" presId="urn:microsoft.com/office/officeart/2005/8/layout/chevron2"/>
    <dgm:cxn modelId="{72BC5072-2E51-4745-B853-F72430A9938C}" type="presOf" srcId="{76CEDC8D-8883-4B96-872D-52E0AEEA5415}" destId="{7B3F4361-F065-4123-A2A9-65183BE2A2F3}" srcOrd="0" destOrd="0" presId="urn:microsoft.com/office/officeart/2005/8/layout/chevron2"/>
    <dgm:cxn modelId="{CB7C38B0-B0FE-4530-B1FC-4686CBFCD373}" srcId="{4E4B7181-392F-498C-8C80-59879EE790E0}" destId="{7484C097-E970-438B-B5DD-8830709AEB84}" srcOrd="1" destOrd="0" parTransId="{6D19799C-50BA-404B-94B4-A55510F58972}" sibTransId="{AFD72D1C-C66A-429F-88A1-25E0B59A9BB7}"/>
    <dgm:cxn modelId="{EBCAFE84-A788-4B37-A388-DC8339C6AADF}" type="presOf" srcId="{DA352821-99E4-4654-B90F-D7734ACB77C0}" destId="{B5E986D1-EB15-4006-A35E-8CEF09129A3B}" srcOrd="0" destOrd="0" presId="urn:microsoft.com/office/officeart/2005/8/layout/chevron2"/>
    <dgm:cxn modelId="{310D10AC-56A7-4FF5-A39F-99DB82D942F2}" type="presOf" srcId="{934B2C35-6F35-4B26-BFAC-D38215E3267A}" destId="{97B4996C-B77B-4893-8A3B-19661235AD18}" srcOrd="0" destOrd="0" presId="urn:microsoft.com/office/officeart/2005/8/layout/chevron2"/>
    <dgm:cxn modelId="{F3618622-6DC7-4452-A6B2-1D3DA978AE40}" type="presOf" srcId="{BDE03C07-5C92-4075-879C-8C67E56F30B8}" destId="{24D92B61-407A-4783-8F19-F9ECFB486814}" srcOrd="0" destOrd="0" presId="urn:microsoft.com/office/officeart/2005/8/layout/chevron2"/>
    <dgm:cxn modelId="{1EF3BFB8-4AE4-41F0-8865-0D34B0898649}" srcId="{69384286-54BC-447F-A2CA-23B90327697C}" destId="{425E2ABD-DBE2-47B5-9F25-947E785633F2}" srcOrd="2" destOrd="0" parTransId="{AB87A46D-E4B0-4A12-8B69-6FA3F0465E45}" sibTransId="{3C4998BE-6F37-4A27-B06E-91E00C990164}"/>
    <dgm:cxn modelId="{48F5F871-E96C-4E9E-83B9-447032996F7B}" srcId="{76CEDC8D-8883-4B96-872D-52E0AEEA5415}" destId="{4E4B7181-392F-498C-8C80-59879EE790E0}" srcOrd="0" destOrd="0" parTransId="{B4FB1D15-5185-437B-8C18-C83E4732D3BC}" sibTransId="{BB89359F-20B6-44B8-8262-03F991DF5F11}"/>
    <dgm:cxn modelId="{6905C3C7-517E-499E-A707-FA4C5C627EBC}" type="presOf" srcId="{3AF0A6F4-C032-41A5-9CFA-60890BAC6FF4}" destId="{B40182D6-6578-44E7-B748-BA73CEC4501A}" srcOrd="0" destOrd="2" presId="urn:microsoft.com/office/officeart/2005/8/layout/chevron2"/>
    <dgm:cxn modelId="{DB46630F-3E5F-419E-898B-9F1253AF78F9}" srcId="{BDE03C07-5C92-4075-879C-8C67E56F30B8}" destId="{2615716B-9B6B-47B0-A1D8-D440143F4303}" srcOrd="2" destOrd="0" parTransId="{3A5F6A98-77B3-479D-A465-59B677BEAB43}" sibTransId="{901EAA23-3428-4A85-A974-8533B3C88451}"/>
    <dgm:cxn modelId="{B59C04D2-8CDA-4268-8FFD-FDA08D813E56}" srcId="{69384286-54BC-447F-A2CA-23B90327697C}" destId="{934B2C35-6F35-4B26-BFAC-D38215E3267A}" srcOrd="0" destOrd="0" parTransId="{49CECE02-4E7A-4F19-A6E5-826E1A60B904}" sibTransId="{0139638C-9D80-44C1-9B22-519FC93388BD}"/>
    <dgm:cxn modelId="{59CBC870-925F-40D2-B219-A61300CEE13F}" srcId="{76CEDC8D-8883-4B96-872D-52E0AEEA5415}" destId="{BDE03C07-5C92-4075-879C-8C67E56F30B8}" srcOrd="1" destOrd="0" parTransId="{8D9DF8E7-79BB-4BAC-8098-1F116341EBC4}" sibTransId="{494B7B6F-EE56-47CF-BF1F-644DE806DA58}"/>
    <dgm:cxn modelId="{B8E8A65C-C314-421B-9894-6722A6C86FF4}" type="presOf" srcId="{7484C097-E970-438B-B5DD-8830709AEB84}" destId="{B40182D6-6578-44E7-B748-BA73CEC4501A}" srcOrd="0" destOrd="1" presId="urn:microsoft.com/office/officeart/2005/8/layout/chevron2"/>
    <dgm:cxn modelId="{52B923C1-FFA2-43B6-8379-A3A49946B03D}" type="presOf" srcId="{04B6F5A7-8AD9-4B8C-8791-DB3957016EB8}" destId="{B5E986D1-EB15-4006-A35E-8CEF09129A3B}" srcOrd="0" destOrd="1" presId="urn:microsoft.com/office/officeart/2005/8/layout/chevron2"/>
    <dgm:cxn modelId="{843D80CA-F453-436E-95AB-8CF72775677B}" srcId="{BDE03C07-5C92-4075-879C-8C67E56F30B8}" destId="{DA352821-99E4-4654-B90F-D7734ACB77C0}" srcOrd="0" destOrd="0" parTransId="{D662A4FF-500E-4C35-A064-FADC2CE71874}" sibTransId="{13930B4E-A051-489A-B748-EC8A79D2A604}"/>
    <dgm:cxn modelId="{CDC16828-6262-4427-B289-4807F6F60D04}" srcId="{BDE03C07-5C92-4075-879C-8C67E56F30B8}" destId="{04B6F5A7-8AD9-4B8C-8791-DB3957016EB8}" srcOrd="1" destOrd="0" parTransId="{FA3D7579-FCE8-43FC-AC06-71A92AA888E6}" sibTransId="{AA0FE5BD-1BE8-4507-9639-736E419999E9}"/>
    <dgm:cxn modelId="{96776FD4-DC43-4159-913A-F529ADD123E8}" type="presOf" srcId="{72E73BBC-F8F6-47DA-9909-62D9C674366A}" destId="{97B4996C-B77B-4893-8A3B-19661235AD18}" srcOrd="0" destOrd="1" presId="urn:microsoft.com/office/officeart/2005/8/layout/chevron2"/>
    <dgm:cxn modelId="{6A60554A-8963-469E-8E1D-75C97DCE567C}" srcId="{69384286-54BC-447F-A2CA-23B90327697C}" destId="{72E73BBC-F8F6-47DA-9909-62D9C674366A}" srcOrd="1" destOrd="0" parTransId="{C841DEC3-BB6A-46FF-98F4-5B84FBFA6255}" sibTransId="{90F6B7F6-B3DA-4174-93EF-FF2D46184C2C}"/>
    <dgm:cxn modelId="{1F9E7BEC-7754-4425-B5F9-39890DB68E81}" type="presParOf" srcId="{7B3F4361-F065-4123-A2A9-65183BE2A2F3}" destId="{A53CADC1-178D-4DEF-8C39-F9BEBDE6133C}" srcOrd="0" destOrd="0" presId="urn:microsoft.com/office/officeart/2005/8/layout/chevron2"/>
    <dgm:cxn modelId="{C54852F0-A282-4CB0-8A1A-D8F0492A60B5}" type="presParOf" srcId="{A53CADC1-178D-4DEF-8C39-F9BEBDE6133C}" destId="{B2401B1B-28AF-4FA7-B276-48E53F7759D1}" srcOrd="0" destOrd="0" presId="urn:microsoft.com/office/officeart/2005/8/layout/chevron2"/>
    <dgm:cxn modelId="{3C571D34-41A8-4D05-B362-DC9590CD7CFE}" type="presParOf" srcId="{A53CADC1-178D-4DEF-8C39-F9BEBDE6133C}" destId="{B40182D6-6578-44E7-B748-BA73CEC4501A}" srcOrd="1" destOrd="0" presId="urn:microsoft.com/office/officeart/2005/8/layout/chevron2"/>
    <dgm:cxn modelId="{27FBFD56-8736-4ADB-AC6E-2B76FD7FDC47}" type="presParOf" srcId="{7B3F4361-F065-4123-A2A9-65183BE2A2F3}" destId="{8D5FCB33-471D-46E5-9003-1EF1694FB306}" srcOrd="1" destOrd="0" presId="urn:microsoft.com/office/officeart/2005/8/layout/chevron2"/>
    <dgm:cxn modelId="{9EBAD801-A925-48B3-A1D6-4CC4C22B9F9C}" type="presParOf" srcId="{7B3F4361-F065-4123-A2A9-65183BE2A2F3}" destId="{B280B9CA-E22D-41A6-8C6D-534827FB5A97}" srcOrd="2" destOrd="0" presId="urn:microsoft.com/office/officeart/2005/8/layout/chevron2"/>
    <dgm:cxn modelId="{DF4AB5ED-8F01-4FCB-A291-3E01C4E77FEB}" type="presParOf" srcId="{B280B9CA-E22D-41A6-8C6D-534827FB5A97}" destId="{24D92B61-407A-4783-8F19-F9ECFB486814}" srcOrd="0" destOrd="0" presId="urn:microsoft.com/office/officeart/2005/8/layout/chevron2"/>
    <dgm:cxn modelId="{DB0EFEE1-999D-48BA-84BF-09010179D42E}" type="presParOf" srcId="{B280B9CA-E22D-41A6-8C6D-534827FB5A97}" destId="{B5E986D1-EB15-4006-A35E-8CEF09129A3B}" srcOrd="1" destOrd="0" presId="urn:microsoft.com/office/officeart/2005/8/layout/chevron2"/>
    <dgm:cxn modelId="{FAF55822-5F41-4B99-AC0D-3E3525C36296}" type="presParOf" srcId="{7B3F4361-F065-4123-A2A9-65183BE2A2F3}" destId="{79C336E6-27F2-440A-A8EA-657E0F7923E1}" srcOrd="3" destOrd="0" presId="urn:microsoft.com/office/officeart/2005/8/layout/chevron2"/>
    <dgm:cxn modelId="{A48336BB-B299-45BD-8EE5-DB0FA9AF2DC1}" type="presParOf" srcId="{7B3F4361-F065-4123-A2A9-65183BE2A2F3}" destId="{290877FF-D7B3-4245-8A81-1F7F8E62216E}" srcOrd="4" destOrd="0" presId="urn:microsoft.com/office/officeart/2005/8/layout/chevron2"/>
    <dgm:cxn modelId="{3E159701-520A-4B3C-94EF-55D428D0A718}" type="presParOf" srcId="{290877FF-D7B3-4245-8A81-1F7F8E62216E}" destId="{757F4EF1-9FC5-4FC8-8C3F-6A9F33FC8872}" srcOrd="0" destOrd="0" presId="urn:microsoft.com/office/officeart/2005/8/layout/chevron2"/>
    <dgm:cxn modelId="{B7505D42-1B3B-4069-B4A4-DE82339E8F3C}" type="presParOf" srcId="{290877FF-D7B3-4245-8A81-1F7F8E62216E}" destId="{97B4996C-B77B-4893-8A3B-19661235AD1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399C8D0-F92D-45E9-B2CA-66F63865369F}" type="doc">
      <dgm:prSet loTypeId="urn:microsoft.com/office/officeart/2005/8/layout/h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4CD2A9A4-61CB-44B0-9F11-82C3E7E808EB}">
      <dgm:prSet phldrT="[Texto]"/>
      <dgm:spPr>
        <a:solidFill>
          <a:schemeClr val="accent4"/>
        </a:solidFill>
      </dgm:spPr>
      <dgm:t>
        <a:bodyPr/>
        <a:lstStyle/>
        <a:p>
          <a:r>
            <a:rPr lang="es-CO" dirty="0" smtClean="0"/>
            <a:t>Paso 1 </a:t>
          </a:r>
          <a:endParaRPr lang="es-CO" dirty="0"/>
        </a:p>
      </dgm:t>
    </dgm:pt>
    <dgm:pt modelId="{6C4FBC02-1969-43CB-9466-CAF995945134}" type="parTrans" cxnId="{EDC0C46E-36CF-4CF4-B85C-B1495CEE8A02}">
      <dgm:prSet/>
      <dgm:spPr/>
      <dgm:t>
        <a:bodyPr/>
        <a:lstStyle/>
        <a:p>
          <a:endParaRPr lang="es-CO"/>
        </a:p>
      </dgm:t>
    </dgm:pt>
    <dgm:pt modelId="{ECA26294-04BF-4298-B326-091EDB9DB511}" type="sibTrans" cxnId="{EDC0C46E-36CF-4CF4-B85C-B1495CEE8A02}">
      <dgm:prSet/>
      <dgm:spPr/>
      <dgm:t>
        <a:bodyPr/>
        <a:lstStyle/>
        <a:p>
          <a:endParaRPr lang="es-CO"/>
        </a:p>
      </dgm:t>
    </dgm:pt>
    <dgm:pt modelId="{994F50CA-79E2-42A6-A78C-DEA32CF145F9}">
      <dgm:prSet phldrT="[Texto]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CO" dirty="0" smtClean="0"/>
            <a:t>Estructuración de cambios </a:t>
          </a:r>
          <a:endParaRPr lang="es-CO" dirty="0"/>
        </a:p>
      </dgm:t>
    </dgm:pt>
    <dgm:pt modelId="{D486312C-9D46-4701-9A8B-1B585EFC3968}" type="parTrans" cxnId="{C056A83F-A72F-4B8F-9D45-5F51E7259567}">
      <dgm:prSet/>
      <dgm:spPr/>
      <dgm:t>
        <a:bodyPr/>
        <a:lstStyle/>
        <a:p>
          <a:endParaRPr lang="es-CO"/>
        </a:p>
      </dgm:t>
    </dgm:pt>
    <dgm:pt modelId="{81D8B886-237A-4BB6-9EC6-EBD24057DB78}" type="sibTrans" cxnId="{C056A83F-A72F-4B8F-9D45-5F51E7259567}">
      <dgm:prSet/>
      <dgm:spPr/>
      <dgm:t>
        <a:bodyPr/>
        <a:lstStyle/>
        <a:p>
          <a:endParaRPr lang="es-CO"/>
        </a:p>
      </dgm:t>
    </dgm:pt>
    <dgm:pt modelId="{573E7394-C3B9-44E7-A8FB-94252FC1BDE5}">
      <dgm:prSet phldrT="[Texto]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CO" dirty="0" smtClean="0"/>
            <a:t>Responsable: Objetivo Institucional</a:t>
          </a:r>
          <a:endParaRPr lang="es-CO" dirty="0"/>
        </a:p>
      </dgm:t>
    </dgm:pt>
    <dgm:pt modelId="{643E2F20-FBA9-4850-8AB0-1A247696E9F1}" type="parTrans" cxnId="{9CF5C0E3-9B5D-496B-8E69-B704CD29FFD2}">
      <dgm:prSet/>
      <dgm:spPr/>
      <dgm:t>
        <a:bodyPr/>
        <a:lstStyle/>
        <a:p>
          <a:endParaRPr lang="es-CO"/>
        </a:p>
      </dgm:t>
    </dgm:pt>
    <dgm:pt modelId="{BCF644B8-DBC9-45A7-949A-0B8B065449F9}" type="sibTrans" cxnId="{9CF5C0E3-9B5D-496B-8E69-B704CD29FFD2}">
      <dgm:prSet/>
      <dgm:spPr/>
      <dgm:t>
        <a:bodyPr/>
        <a:lstStyle/>
        <a:p>
          <a:endParaRPr lang="es-CO"/>
        </a:p>
      </dgm:t>
    </dgm:pt>
    <dgm:pt modelId="{8D267A51-42D2-4659-994A-835E2309A5EF}">
      <dgm:prSet phldrT="[Texto]"/>
      <dgm:spPr>
        <a:solidFill>
          <a:schemeClr val="accent4"/>
        </a:solidFill>
      </dgm:spPr>
      <dgm:t>
        <a:bodyPr/>
        <a:lstStyle/>
        <a:p>
          <a:r>
            <a:rPr lang="es-CO" dirty="0" smtClean="0"/>
            <a:t>Paso 2</a:t>
          </a:r>
          <a:endParaRPr lang="es-CO" dirty="0"/>
        </a:p>
      </dgm:t>
    </dgm:pt>
    <dgm:pt modelId="{A7F78FB3-1B87-43DB-B76B-09BB94380821}" type="parTrans" cxnId="{995D7569-7367-4BBE-898E-1644EE6673F9}">
      <dgm:prSet/>
      <dgm:spPr/>
      <dgm:t>
        <a:bodyPr/>
        <a:lstStyle/>
        <a:p>
          <a:endParaRPr lang="es-CO"/>
        </a:p>
      </dgm:t>
    </dgm:pt>
    <dgm:pt modelId="{C8E1270B-C25A-412F-BC61-5E7FD0F530B4}" type="sibTrans" cxnId="{995D7569-7367-4BBE-898E-1644EE6673F9}">
      <dgm:prSet/>
      <dgm:spPr/>
      <dgm:t>
        <a:bodyPr/>
        <a:lstStyle/>
        <a:p>
          <a:endParaRPr lang="es-CO"/>
        </a:p>
      </dgm:t>
    </dgm:pt>
    <dgm:pt modelId="{DCB93807-8539-4B16-A4C4-8F927BEB3C41}">
      <dgm:prSet phldrT="[Texto]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CO" dirty="0" smtClean="0"/>
            <a:t>Concepto técnico</a:t>
          </a:r>
          <a:endParaRPr lang="es-CO" dirty="0"/>
        </a:p>
      </dgm:t>
    </dgm:pt>
    <dgm:pt modelId="{D5C3BB8C-6387-4AF8-B524-E08818BF3366}" type="parTrans" cxnId="{6C6601B9-3CA5-4EA8-8A59-8910EC826309}">
      <dgm:prSet/>
      <dgm:spPr/>
      <dgm:t>
        <a:bodyPr/>
        <a:lstStyle/>
        <a:p>
          <a:endParaRPr lang="es-CO"/>
        </a:p>
      </dgm:t>
    </dgm:pt>
    <dgm:pt modelId="{C8F9D890-7C3B-4F79-96F7-5C7DA53811AC}" type="sibTrans" cxnId="{6C6601B9-3CA5-4EA8-8A59-8910EC826309}">
      <dgm:prSet/>
      <dgm:spPr/>
      <dgm:t>
        <a:bodyPr/>
        <a:lstStyle/>
        <a:p>
          <a:endParaRPr lang="es-CO"/>
        </a:p>
      </dgm:t>
    </dgm:pt>
    <dgm:pt modelId="{4C51F8C4-F3ED-424F-90D4-AA1CEFA33F61}">
      <dgm:prSet phldrT="[Texto]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CO" dirty="0" smtClean="0"/>
            <a:t>Responsable: oficina de Planeación</a:t>
          </a:r>
          <a:endParaRPr lang="es-CO" dirty="0"/>
        </a:p>
      </dgm:t>
    </dgm:pt>
    <dgm:pt modelId="{0E15178F-A7E3-4FAD-9DFC-B71877A05A3E}" type="parTrans" cxnId="{25B3A09C-04C8-4480-AD76-1235C7008ABD}">
      <dgm:prSet/>
      <dgm:spPr/>
      <dgm:t>
        <a:bodyPr/>
        <a:lstStyle/>
        <a:p>
          <a:endParaRPr lang="es-CO"/>
        </a:p>
      </dgm:t>
    </dgm:pt>
    <dgm:pt modelId="{9BCDFE37-8DF8-4895-B0E6-03C269E88552}" type="sibTrans" cxnId="{25B3A09C-04C8-4480-AD76-1235C7008ABD}">
      <dgm:prSet/>
      <dgm:spPr/>
      <dgm:t>
        <a:bodyPr/>
        <a:lstStyle/>
        <a:p>
          <a:endParaRPr lang="es-CO"/>
        </a:p>
      </dgm:t>
    </dgm:pt>
    <dgm:pt modelId="{54AC3C63-DD2C-4126-BD59-645FE3245C96}">
      <dgm:prSet phldrT="[Texto]"/>
      <dgm:spPr>
        <a:solidFill>
          <a:schemeClr val="accent4"/>
        </a:solidFill>
      </dgm:spPr>
      <dgm:t>
        <a:bodyPr/>
        <a:lstStyle/>
        <a:p>
          <a:r>
            <a:rPr lang="es-CO" dirty="0" smtClean="0"/>
            <a:t>Paso 3</a:t>
          </a:r>
          <a:endParaRPr lang="es-CO" dirty="0"/>
        </a:p>
      </dgm:t>
    </dgm:pt>
    <dgm:pt modelId="{E9B3C043-8639-42A2-A098-DA7244E4D83F}" type="parTrans" cxnId="{DACC7825-023E-4330-9A80-DB35E95A9E89}">
      <dgm:prSet/>
      <dgm:spPr/>
      <dgm:t>
        <a:bodyPr/>
        <a:lstStyle/>
        <a:p>
          <a:endParaRPr lang="es-CO"/>
        </a:p>
      </dgm:t>
    </dgm:pt>
    <dgm:pt modelId="{C2EDD1CA-5C70-47BE-A862-342AEA5A1529}" type="sibTrans" cxnId="{DACC7825-023E-4330-9A80-DB35E95A9E89}">
      <dgm:prSet/>
      <dgm:spPr/>
      <dgm:t>
        <a:bodyPr/>
        <a:lstStyle/>
        <a:p>
          <a:endParaRPr lang="es-CO"/>
        </a:p>
      </dgm:t>
    </dgm:pt>
    <dgm:pt modelId="{616E441B-75CD-42B0-B7E0-11883E6C1A81}">
      <dgm:prSet phldrT="[Texto]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CO" dirty="0" smtClean="0"/>
            <a:t>Ajustar fichas</a:t>
          </a:r>
          <a:endParaRPr lang="es-CO" dirty="0"/>
        </a:p>
      </dgm:t>
    </dgm:pt>
    <dgm:pt modelId="{1DC65403-92A5-43EA-AB0F-933590093875}" type="parTrans" cxnId="{DE1F58C0-A71A-4FBC-A642-81C7274C38D1}">
      <dgm:prSet/>
      <dgm:spPr/>
      <dgm:t>
        <a:bodyPr/>
        <a:lstStyle/>
        <a:p>
          <a:endParaRPr lang="es-CO"/>
        </a:p>
      </dgm:t>
    </dgm:pt>
    <dgm:pt modelId="{90974DD7-C95F-42F3-9568-00F354C9A824}" type="sibTrans" cxnId="{DE1F58C0-A71A-4FBC-A642-81C7274C38D1}">
      <dgm:prSet/>
      <dgm:spPr/>
      <dgm:t>
        <a:bodyPr/>
        <a:lstStyle/>
        <a:p>
          <a:endParaRPr lang="es-CO"/>
        </a:p>
      </dgm:t>
    </dgm:pt>
    <dgm:pt modelId="{3FAD271D-BA22-43DD-9A23-7E2A40E11AD9}">
      <dgm:prSet phldrT="[Texto]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CO" dirty="0" smtClean="0"/>
            <a:t>Responsable: Objetivo institucional</a:t>
          </a:r>
          <a:endParaRPr lang="es-CO" dirty="0"/>
        </a:p>
      </dgm:t>
    </dgm:pt>
    <dgm:pt modelId="{88836ADF-4C12-4DF0-AEDC-66DD5F014E90}" type="parTrans" cxnId="{BA487541-400B-4AB7-8228-DA25D9AED2C8}">
      <dgm:prSet/>
      <dgm:spPr/>
      <dgm:t>
        <a:bodyPr/>
        <a:lstStyle/>
        <a:p>
          <a:endParaRPr lang="es-CO"/>
        </a:p>
      </dgm:t>
    </dgm:pt>
    <dgm:pt modelId="{E24593B5-95CF-4AE6-92A0-F63E7A20DEFB}" type="sibTrans" cxnId="{BA487541-400B-4AB7-8228-DA25D9AED2C8}">
      <dgm:prSet/>
      <dgm:spPr/>
      <dgm:t>
        <a:bodyPr/>
        <a:lstStyle/>
        <a:p>
          <a:endParaRPr lang="es-CO"/>
        </a:p>
      </dgm:t>
    </dgm:pt>
    <dgm:pt modelId="{E3019FB0-A152-48BF-90E8-75B30ECA5E76}" type="pres">
      <dgm:prSet presAssocID="{D399C8D0-F92D-45E9-B2CA-66F63865369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9B7B297E-FFFA-4DC6-A2C7-A2F434B171D8}" type="pres">
      <dgm:prSet presAssocID="{4CD2A9A4-61CB-44B0-9F11-82C3E7E808EB}" presName="composite" presStyleCnt="0"/>
      <dgm:spPr/>
    </dgm:pt>
    <dgm:pt modelId="{D130169F-A055-4141-90F2-C36B6E6307C8}" type="pres">
      <dgm:prSet presAssocID="{4CD2A9A4-61CB-44B0-9F11-82C3E7E808E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E7BD717F-3B51-4A18-B02B-B314184279F5}" type="pres">
      <dgm:prSet presAssocID="{4CD2A9A4-61CB-44B0-9F11-82C3E7E808EB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5132008-BF8A-49F4-BD56-BD63BC6C7589}" type="pres">
      <dgm:prSet presAssocID="{ECA26294-04BF-4298-B326-091EDB9DB511}" presName="space" presStyleCnt="0"/>
      <dgm:spPr/>
    </dgm:pt>
    <dgm:pt modelId="{CA242DAF-3390-42F5-AC6D-91C411A61A70}" type="pres">
      <dgm:prSet presAssocID="{8D267A51-42D2-4659-994A-835E2309A5EF}" presName="composite" presStyleCnt="0"/>
      <dgm:spPr/>
    </dgm:pt>
    <dgm:pt modelId="{71F10E45-3D39-44FC-AC26-E7D1F899BA12}" type="pres">
      <dgm:prSet presAssocID="{8D267A51-42D2-4659-994A-835E2309A5EF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FC83546-0FCD-433F-8694-D9EFD3B01BCC}" type="pres">
      <dgm:prSet presAssocID="{8D267A51-42D2-4659-994A-835E2309A5EF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DF81DF2-9799-4DFF-8E07-AE6FB693E206}" type="pres">
      <dgm:prSet presAssocID="{C8E1270B-C25A-412F-BC61-5E7FD0F530B4}" presName="space" presStyleCnt="0"/>
      <dgm:spPr/>
    </dgm:pt>
    <dgm:pt modelId="{17C7F2F7-28DF-40F1-95BB-C69B85D88C02}" type="pres">
      <dgm:prSet presAssocID="{54AC3C63-DD2C-4126-BD59-645FE3245C96}" presName="composite" presStyleCnt="0"/>
      <dgm:spPr/>
    </dgm:pt>
    <dgm:pt modelId="{E7F4F9C9-6544-45AE-A335-D3CD1B464F94}" type="pres">
      <dgm:prSet presAssocID="{54AC3C63-DD2C-4126-BD59-645FE3245C96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E27CED8-C001-48EE-B57E-0329FCF47DCE}" type="pres">
      <dgm:prSet presAssocID="{54AC3C63-DD2C-4126-BD59-645FE3245C96}" presName="desTx" presStyleLbl="alignAccFollowNode1" presStyleIdx="2" presStyleCnt="3" custScaleY="100717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9CF5C0E3-9B5D-496B-8E69-B704CD29FFD2}" srcId="{4CD2A9A4-61CB-44B0-9F11-82C3E7E808EB}" destId="{573E7394-C3B9-44E7-A8FB-94252FC1BDE5}" srcOrd="1" destOrd="0" parTransId="{643E2F20-FBA9-4850-8AB0-1A247696E9F1}" sibTransId="{BCF644B8-DBC9-45A7-949A-0B8B065449F9}"/>
    <dgm:cxn modelId="{BA487541-400B-4AB7-8228-DA25D9AED2C8}" srcId="{54AC3C63-DD2C-4126-BD59-645FE3245C96}" destId="{3FAD271D-BA22-43DD-9A23-7E2A40E11AD9}" srcOrd="1" destOrd="0" parTransId="{88836ADF-4C12-4DF0-AEDC-66DD5F014E90}" sibTransId="{E24593B5-95CF-4AE6-92A0-F63E7A20DEFB}"/>
    <dgm:cxn modelId="{995D7569-7367-4BBE-898E-1644EE6673F9}" srcId="{D399C8D0-F92D-45E9-B2CA-66F63865369F}" destId="{8D267A51-42D2-4659-994A-835E2309A5EF}" srcOrd="1" destOrd="0" parTransId="{A7F78FB3-1B87-43DB-B76B-09BB94380821}" sibTransId="{C8E1270B-C25A-412F-BC61-5E7FD0F530B4}"/>
    <dgm:cxn modelId="{EDC0C46E-36CF-4CF4-B85C-B1495CEE8A02}" srcId="{D399C8D0-F92D-45E9-B2CA-66F63865369F}" destId="{4CD2A9A4-61CB-44B0-9F11-82C3E7E808EB}" srcOrd="0" destOrd="0" parTransId="{6C4FBC02-1969-43CB-9466-CAF995945134}" sibTransId="{ECA26294-04BF-4298-B326-091EDB9DB511}"/>
    <dgm:cxn modelId="{775F04AA-A124-4D70-B3D6-4EF521FBDBB0}" type="presOf" srcId="{54AC3C63-DD2C-4126-BD59-645FE3245C96}" destId="{E7F4F9C9-6544-45AE-A335-D3CD1B464F94}" srcOrd="0" destOrd="0" presId="urn:microsoft.com/office/officeart/2005/8/layout/hList1"/>
    <dgm:cxn modelId="{BFB9E99C-435F-4133-AFF9-E8380DADCF30}" type="presOf" srcId="{4CD2A9A4-61CB-44B0-9F11-82C3E7E808EB}" destId="{D130169F-A055-4141-90F2-C36B6E6307C8}" srcOrd="0" destOrd="0" presId="urn:microsoft.com/office/officeart/2005/8/layout/hList1"/>
    <dgm:cxn modelId="{F9DAA15C-15D4-4C2C-B7CC-8F15C3A6BD44}" type="presOf" srcId="{DCB93807-8539-4B16-A4C4-8F927BEB3C41}" destId="{2FC83546-0FCD-433F-8694-D9EFD3B01BCC}" srcOrd="0" destOrd="0" presId="urn:microsoft.com/office/officeart/2005/8/layout/hList1"/>
    <dgm:cxn modelId="{F98D02FE-8E7A-4C83-B236-8662D447D18F}" type="presOf" srcId="{3FAD271D-BA22-43DD-9A23-7E2A40E11AD9}" destId="{5E27CED8-C001-48EE-B57E-0329FCF47DCE}" srcOrd="0" destOrd="1" presId="urn:microsoft.com/office/officeart/2005/8/layout/hList1"/>
    <dgm:cxn modelId="{F0553E0B-E5FC-43F0-ADF2-3F8AD71121F6}" type="presOf" srcId="{616E441B-75CD-42B0-B7E0-11883E6C1A81}" destId="{5E27CED8-C001-48EE-B57E-0329FCF47DCE}" srcOrd="0" destOrd="0" presId="urn:microsoft.com/office/officeart/2005/8/layout/hList1"/>
    <dgm:cxn modelId="{6C6601B9-3CA5-4EA8-8A59-8910EC826309}" srcId="{8D267A51-42D2-4659-994A-835E2309A5EF}" destId="{DCB93807-8539-4B16-A4C4-8F927BEB3C41}" srcOrd="0" destOrd="0" parTransId="{D5C3BB8C-6387-4AF8-B524-E08818BF3366}" sibTransId="{C8F9D890-7C3B-4F79-96F7-5C7DA53811AC}"/>
    <dgm:cxn modelId="{3A425D72-7776-4ABC-B591-477B90C5DC40}" type="presOf" srcId="{573E7394-C3B9-44E7-A8FB-94252FC1BDE5}" destId="{E7BD717F-3B51-4A18-B02B-B314184279F5}" srcOrd="0" destOrd="1" presId="urn:microsoft.com/office/officeart/2005/8/layout/hList1"/>
    <dgm:cxn modelId="{DACC7825-023E-4330-9A80-DB35E95A9E89}" srcId="{D399C8D0-F92D-45E9-B2CA-66F63865369F}" destId="{54AC3C63-DD2C-4126-BD59-645FE3245C96}" srcOrd="2" destOrd="0" parTransId="{E9B3C043-8639-42A2-A098-DA7244E4D83F}" sibTransId="{C2EDD1CA-5C70-47BE-A862-342AEA5A1529}"/>
    <dgm:cxn modelId="{80DC7642-07AF-4F77-8BC6-52B88BCD56DA}" type="presOf" srcId="{8D267A51-42D2-4659-994A-835E2309A5EF}" destId="{71F10E45-3D39-44FC-AC26-E7D1F899BA12}" srcOrd="0" destOrd="0" presId="urn:microsoft.com/office/officeart/2005/8/layout/hList1"/>
    <dgm:cxn modelId="{2235AEE5-A3C8-45F5-8BE7-81270716B8AA}" type="presOf" srcId="{994F50CA-79E2-42A6-A78C-DEA32CF145F9}" destId="{E7BD717F-3B51-4A18-B02B-B314184279F5}" srcOrd="0" destOrd="0" presId="urn:microsoft.com/office/officeart/2005/8/layout/hList1"/>
    <dgm:cxn modelId="{0A40AF7F-C807-4256-B5AB-D421F3EC8ED2}" type="presOf" srcId="{D399C8D0-F92D-45E9-B2CA-66F63865369F}" destId="{E3019FB0-A152-48BF-90E8-75B30ECA5E76}" srcOrd="0" destOrd="0" presId="urn:microsoft.com/office/officeart/2005/8/layout/hList1"/>
    <dgm:cxn modelId="{C056A83F-A72F-4B8F-9D45-5F51E7259567}" srcId="{4CD2A9A4-61CB-44B0-9F11-82C3E7E808EB}" destId="{994F50CA-79E2-42A6-A78C-DEA32CF145F9}" srcOrd="0" destOrd="0" parTransId="{D486312C-9D46-4701-9A8B-1B585EFC3968}" sibTransId="{81D8B886-237A-4BB6-9EC6-EBD24057DB78}"/>
    <dgm:cxn modelId="{DE1F58C0-A71A-4FBC-A642-81C7274C38D1}" srcId="{54AC3C63-DD2C-4126-BD59-645FE3245C96}" destId="{616E441B-75CD-42B0-B7E0-11883E6C1A81}" srcOrd="0" destOrd="0" parTransId="{1DC65403-92A5-43EA-AB0F-933590093875}" sibTransId="{90974DD7-C95F-42F3-9568-00F354C9A824}"/>
    <dgm:cxn modelId="{25B3A09C-04C8-4480-AD76-1235C7008ABD}" srcId="{8D267A51-42D2-4659-994A-835E2309A5EF}" destId="{4C51F8C4-F3ED-424F-90D4-AA1CEFA33F61}" srcOrd="1" destOrd="0" parTransId="{0E15178F-A7E3-4FAD-9DFC-B71877A05A3E}" sibTransId="{9BCDFE37-8DF8-4895-B0E6-03C269E88552}"/>
    <dgm:cxn modelId="{83C5070E-BB91-4E8A-B7F3-712418173CCB}" type="presOf" srcId="{4C51F8C4-F3ED-424F-90D4-AA1CEFA33F61}" destId="{2FC83546-0FCD-433F-8694-D9EFD3B01BCC}" srcOrd="0" destOrd="1" presId="urn:microsoft.com/office/officeart/2005/8/layout/hList1"/>
    <dgm:cxn modelId="{6EFC3218-CBE4-475D-8A5E-FEECD7833165}" type="presParOf" srcId="{E3019FB0-A152-48BF-90E8-75B30ECA5E76}" destId="{9B7B297E-FFFA-4DC6-A2C7-A2F434B171D8}" srcOrd="0" destOrd="0" presId="urn:microsoft.com/office/officeart/2005/8/layout/hList1"/>
    <dgm:cxn modelId="{ABE021E6-50D7-4E77-ACE4-A0FC041BE06B}" type="presParOf" srcId="{9B7B297E-FFFA-4DC6-A2C7-A2F434B171D8}" destId="{D130169F-A055-4141-90F2-C36B6E6307C8}" srcOrd="0" destOrd="0" presId="urn:microsoft.com/office/officeart/2005/8/layout/hList1"/>
    <dgm:cxn modelId="{27BE0425-90B1-45D7-8A30-C07E69D3EFF1}" type="presParOf" srcId="{9B7B297E-FFFA-4DC6-A2C7-A2F434B171D8}" destId="{E7BD717F-3B51-4A18-B02B-B314184279F5}" srcOrd="1" destOrd="0" presId="urn:microsoft.com/office/officeart/2005/8/layout/hList1"/>
    <dgm:cxn modelId="{E0726753-71C9-41AB-AA81-D003D1C78AC1}" type="presParOf" srcId="{E3019FB0-A152-48BF-90E8-75B30ECA5E76}" destId="{25132008-BF8A-49F4-BD56-BD63BC6C7589}" srcOrd="1" destOrd="0" presId="urn:microsoft.com/office/officeart/2005/8/layout/hList1"/>
    <dgm:cxn modelId="{A0F8BE15-6457-41C9-832F-39AA18B5FE04}" type="presParOf" srcId="{E3019FB0-A152-48BF-90E8-75B30ECA5E76}" destId="{CA242DAF-3390-42F5-AC6D-91C411A61A70}" srcOrd="2" destOrd="0" presId="urn:microsoft.com/office/officeart/2005/8/layout/hList1"/>
    <dgm:cxn modelId="{16C23AE8-7859-463F-85FE-FD3E03FC4D45}" type="presParOf" srcId="{CA242DAF-3390-42F5-AC6D-91C411A61A70}" destId="{71F10E45-3D39-44FC-AC26-E7D1F899BA12}" srcOrd="0" destOrd="0" presId="urn:microsoft.com/office/officeart/2005/8/layout/hList1"/>
    <dgm:cxn modelId="{DA686DB8-9A12-4E82-8A45-33B84C73681B}" type="presParOf" srcId="{CA242DAF-3390-42F5-AC6D-91C411A61A70}" destId="{2FC83546-0FCD-433F-8694-D9EFD3B01BCC}" srcOrd="1" destOrd="0" presId="urn:microsoft.com/office/officeart/2005/8/layout/hList1"/>
    <dgm:cxn modelId="{0C62F0EF-D8DB-4A08-8356-4089B6B67007}" type="presParOf" srcId="{E3019FB0-A152-48BF-90E8-75B30ECA5E76}" destId="{3DF81DF2-9799-4DFF-8E07-AE6FB693E206}" srcOrd="3" destOrd="0" presId="urn:microsoft.com/office/officeart/2005/8/layout/hList1"/>
    <dgm:cxn modelId="{550DDA5C-7E91-44EF-8555-C2E7030B3D58}" type="presParOf" srcId="{E3019FB0-A152-48BF-90E8-75B30ECA5E76}" destId="{17C7F2F7-28DF-40F1-95BB-C69B85D88C02}" srcOrd="4" destOrd="0" presId="urn:microsoft.com/office/officeart/2005/8/layout/hList1"/>
    <dgm:cxn modelId="{98083430-4FF3-48E0-A16A-2BCBA82DD3A1}" type="presParOf" srcId="{17C7F2F7-28DF-40F1-95BB-C69B85D88C02}" destId="{E7F4F9C9-6544-45AE-A335-D3CD1B464F94}" srcOrd="0" destOrd="0" presId="urn:microsoft.com/office/officeart/2005/8/layout/hList1"/>
    <dgm:cxn modelId="{46E41881-CDAD-4B14-B710-6AFC77906984}" type="presParOf" srcId="{17C7F2F7-28DF-40F1-95BB-C69B85D88C02}" destId="{5E27CED8-C001-48EE-B57E-0329FCF47DC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399C8D0-F92D-45E9-B2CA-66F63865369F}" type="doc">
      <dgm:prSet loTypeId="urn:microsoft.com/office/officeart/2005/8/layout/h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4CD2A9A4-61CB-44B0-9F11-82C3E7E808EB}">
      <dgm:prSet phldrT="[Texto]"/>
      <dgm:spPr>
        <a:solidFill>
          <a:schemeClr val="accent4"/>
        </a:solidFill>
      </dgm:spPr>
      <dgm:t>
        <a:bodyPr/>
        <a:lstStyle/>
        <a:p>
          <a:r>
            <a:rPr lang="es-CO" dirty="0" smtClean="0"/>
            <a:t>Producto 1 </a:t>
          </a:r>
          <a:endParaRPr lang="es-CO" dirty="0"/>
        </a:p>
      </dgm:t>
    </dgm:pt>
    <dgm:pt modelId="{6C4FBC02-1969-43CB-9466-CAF995945134}" type="parTrans" cxnId="{EDC0C46E-36CF-4CF4-B85C-B1495CEE8A02}">
      <dgm:prSet/>
      <dgm:spPr/>
      <dgm:t>
        <a:bodyPr/>
        <a:lstStyle/>
        <a:p>
          <a:endParaRPr lang="es-CO"/>
        </a:p>
      </dgm:t>
    </dgm:pt>
    <dgm:pt modelId="{ECA26294-04BF-4298-B326-091EDB9DB511}" type="sibTrans" cxnId="{EDC0C46E-36CF-4CF4-B85C-B1495CEE8A02}">
      <dgm:prSet/>
      <dgm:spPr/>
      <dgm:t>
        <a:bodyPr/>
        <a:lstStyle/>
        <a:p>
          <a:endParaRPr lang="es-CO"/>
        </a:p>
      </dgm:t>
    </dgm:pt>
    <dgm:pt modelId="{994F50CA-79E2-42A6-A78C-DEA32CF145F9}">
      <dgm:prSet phldrT="[Texto]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CO" dirty="0" smtClean="0"/>
            <a:t>Direccionamiento</a:t>
          </a:r>
          <a:r>
            <a:rPr lang="es-CO" baseline="0" dirty="0" smtClean="0"/>
            <a:t> estratégico actualizado</a:t>
          </a:r>
          <a:endParaRPr lang="es-CO" dirty="0"/>
        </a:p>
      </dgm:t>
    </dgm:pt>
    <dgm:pt modelId="{D486312C-9D46-4701-9A8B-1B585EFC3968}" type="parTrans" cxnId="{C056A83F-A72F-4B8F-9D45-5F51E7259567}">
      <dgm:prSet/>
      <dgm:spPr/>
      <dgm:t>
        <a:bodyPr/>
        <a:lstStyle/>
        <a:p>
          <a:endParaRPr lang="es-CO"/>
        </a:p>
      </dgm:t>
    </dgm:pt>
    <dgm:pt modelId="{81D8B886-237A-4BB6-9EC6-EBD24057DB78}" type="sibTrans" cxnId="{C056A83F-A72F-4B8F-9D45-5F51E7259567}">
      <dgm:prSet/>
      <dgm:spPr/>
      <dgm:t>
        <a:bodyPr/>
        <a:lstStyle/>
        <a:p>
          <a:endParaRPr lang="es-CO"/>
        </a:p>
      </dgm:t>
    </dgm:pt>
    <dgm:pt modelId="{573E7394-C3B9-44E7-A8FB-94252FC1BDE5}">
      <dgm:prSet phldrT="[Texto]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CO" dirty="0" smtClean="0"/>
            <a:t>Responsable: Objetivo Institucional</a:t>
          </a:r>
          <a:endParaRPr lang="es-CO" dirty="0"/>
        </a:p>
      </dgm:t>
    </dgm:pt>
    <dgm:pt modelId="{643E2F20-FBA9-4850-8AB0-1A247696E9F1}" type="parTrans" cxnId="{9CF5C0E3-9B5D-496B-8E69-B704CD29FFD2}">
      <dgm:prSet/>
      <dgm:spPr/>
      <dgm:t>
        <a:bodyPr/>
        <a:lstStyle/>
        <a:p>
          <a:endParaRPr lang="es-CO"/>
        </a:p>
      </dgm:t>
    </dgm:pt>
    <dgm:pt modelId="{BCF644B8-DBC9-45A7-949A-0B8B065449F9}" type="sibTrans" cxnId="{9CF5C0E3-9B5D-496B-8E69-B704CD29FFD2}">
      <dgm:prSet/>
      <dgm:spPr/>
      <dgm:t>
        <a:bodyPr/>
        <a:lstStyle/>
        <a:p>
          <a:endParaRPr lang="es-CO"/>
        </a:p>
      </dgm:t>
    </dgm:pt>
    <dgm:pt modelId="{8D267A51-42D2-4659-994A-835E2309A5EF}">
      <dgm:prSet phldrT="[Texto]"/>
      <dgm:spPr>
        <a:solidFill>
          <a:schemeClr val="accent4"/>
        </a:solidFill>
      </dgm:spPr>
      <dgm:t>
        <a:bodyPr/>
        <a:lstStyle/>
        <a:p>
          <a:r>
            <a:rPr lang="es-CO" dirty="0" smtClean="0"/>
            <a:t>Producto 2</a:t>
          </a:r>
          <a:endParaRPr lang="es-CO" dirty="0"/>
        </a:p>
      </dgm:t>
    </dgm:pt>
    <dgm:pt modelId="{A7F78FB3-1B87-43DB-B76B-09BB94380821}" type="parTrans" cxnId="{995D7569-7367-4BBE-898E-1644EE6673F9}">
      <dgm:prSet/>
      <dgm:spPr/>
      <dgm:t>
        <a:bodyPr/>
        <a:lstStyle/>
        <a:p>
          <a:endParaRPr lang="es-CO"/>
        </a:p>
      </dgm:t>
    </dgm:pt>
    <dgm:pt modelId="{C8E1270B-C25A-412F-BC61-5E7FD0F530B4}" type="sibTrans" cxnId="{995D7569-7367-4BBE-898E-1644EE6673F9}">
      <dgm:prSet/>
      <dgm:spPr/>
      <dgm:t>
        <a:bodyPr/>
        <a:lstStyle/>
        <a:p>
          <a:endParaRPr lang="es-CO"/>
        </a:p>
      </dgm:t>
    </dgm:pt>
    <dgm:pt modelId="{DCB93807-8539-4B16-A4C4-8F927BEB3C41}">
      <dgm:prSet phldrT="[Texto]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CO" dirty="0" smtClean="0"/>
            <a:t>Fichas de ajuste de proyectos</a:t>
          </a:r>
          <a:endParaRPr lang="es-CO" dirty="0"/>
        </a:p>
      </dgm:t>
    </dgm:pt>
    <dgm:pt modelId="{D5C3BB8C-6387-4AF8-B524-E08818BF3366}" type="parTrans" cxnId="{6C6601B9-3CA5-4EA8-8A59-8910EC826309}">
      <dgm:prSet/>
      <dgm:spPr/>
      <dgm:t>
        <a:bodyPr/>
        <a:lstStyle/>
        <a:p>
          <a:endParaRPr lang="es-CO"/>
        </a:p>
      </dgm:t>
    </dgm:pt>
    <dgm:pt modelId="{C8F9D890-7C3B-4F79-96F7-5C7DA53811AC}" type="sibTrans" cxnId="{6C6601B9-3CA5-4EA8-8A59-8910EC826309}">
      <dgm:prSet/>
      <dgm:spPr/>
      <dgm:t>
        <a:bodyPr/>
        <a:lstStyle/>
        <a:p>
          <a:endParaRPr lang="es-CO"/>
        </a:p>
      </dgm:t>
    </dgm:pt>
    <dgm:pt modelId="{4C51F8C4-F3ED-424F-90D4-AA1CEFA33F61}">
      <dgm:prSet phldrT="[Texto]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CO" dirty="0" smtClean="0"/>
            <a:t>Responsable: oficina de Planeación</a:t>
          </a:r>
          <a:endParaRPr lang="es-CO" dirty="0"/>
        </a:p>
      </dgm:t>
    </dgm:pt>
    <dgm:pt modelId="{0E15178F-A7E3-4FAD-9DFC-B71877A05A3E}" type="parTrans" cxnId="{25B3A09C-04C8-4480-AD76-1235C7008ABD}">
      <dgm:prSet/>
      <dgm:spPr/>
      <dgm:t>
        <a:bodyPr/>
        <a:lstStyle/>
        <a:p>
          <a:endParaRPr lang="es-CO"/>
        </a:p>
      </dgm:t>
    </dgm:pt>
    <dgm:pt modelId="{9BCDFE37-8DF8-4895-B0E6-03C269E88552}" type="sibTrans" cxnId="{25B3A09C-04C8-4480-AD76-1235C7008ABD}">
      <dgm:prSet/>
      <dgm:spPr/>
      <dgm:t>
        <a:bodyPr/>
        <a:lstStyle/>
        <a:p>
          <a:endParaRPr lang="es-CO"/>
        </a:p>
      </dgm:t>
    </dgm:pt>
    <dgm:pt modelId="{54AC3C63-DD2C-4126-BD59-645FE3245C96}">
      <dgm:prSet phldrT="[Texto]"/>
      <dgm:spPr>
        <a:solidFill>
          <a:schemeClr val="accent4"/>
        </a:solidFill>
      </dgm:spPr>
      <dgm:t>
        <a:bodyPr/>
        <a:lstStyle/>
        <a:p>
          <a:r>
            <a:rPr lang="es-CO" dirty="0" smtClean="0"/>
            <a:t>Producto  3</a:t>
          </a:r>
          <a:endParaRPr lang="es-CO" dirty="0"/>
        </a:p>
      </dgm:t>
    </dgm:pt>
    <dgm:pt modelId="{E9B3C043-8639-42A2-A098-DA7244E4D83F}" type="parTrans" cxnId="{DACC7825-023E-4330-9A80-DB35E95A9E89}">
      <dgm:prSet/>
      <dgm:spPr/>
      <dgm:t>
        <a:bodyPr/>
        <a:lstStyle/>
        <a:p>
          <a:endParaRPr lang="es-CO"/>
        </a:p>
      </dgm:t>
    </dgm:pt>
    <dgm:pt modelId="{C2EDD1CA-5C70-47BE-A862-342AEA5A1529}" type="sibTrans" cxnId="{DACC7825-023E-4330-9A80-DB35E95A9E89}">
      <dgm:prSet/>
      <dgm:spPr/>
      <dgm:t>
        <a:bodyPr/>
        <a:lstStyle/>
        <a:p>
          <a:endParaRPr lang="es-CO"/>
        </a:p>
      </dgm:t>
    </dgm:pt>
    <dgm:pt modelId="{616E441B-75CD-42B0-B7E0-11883E6C1A81}">
      <dgm:prSet phldrT="[Texto]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CO" dirty="0" smtClean="0"/>
            <a:t>Presentación </a:t>
          </a:r>
          <a:r>
            <a:rPr lang="es-CO" dirty="0" err="1" smtClean="0"/>
            <a:t>power</a:t>
          </a:r>
          <a:r>
            <a:rPr lang="es-CO" dirty="0" smtClean="0"/>
            <a:t> Point por objetivo para presentar al comité técnico del plan</a:t>
          </a:r>
          <a:endParaRPr lang="es-CO" dirty="0"/>
        </a:p>
      </dgm:t>
    </dgm:pt>
    <dgm:pt modelId="{1DC65403-92A5-43EA-AB0F-933590093875}" type="parTrans" cxnId="{DE1F58C0-A71A-4FBC-A642-81C7274C38D1}">
      <dgm:prSet/>
      <dgm:spPr/>
      <dgm:t>
        <a:bodyPr/>
        <a:lstStyle/>
        <a:p>
          <a:endParaRPr lang="es-CO"/>
        </a:p>
      </dgm:t>
    </dgm:pt>
    <dgm:pt modelId="{90974DD7-C95F-42F3-9568-00F354C9A824}" type="sibTrans" cxnId="{DE1F58C0-A71A-4FBC-A642-81C7274C38D1}">
      <dgm:prSet/>
      <dgm:spPr/>
      <dgm:t>
        <a:bodyPr/>
        <a:lstStyle/>
        <a:p>
          <a:endParaRPr lang="es-CO"/>
        </a:p>
      </dgm:t>
    </dgm:pt>
    <dgm:pt modelId="{3FAD271D-BA22-43DD-9A23-7E2A40E11AD9}">
      <dgm:prSet phldrT="[Texto]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CO" dirty="0" smtClean="0"/>
            <a:t>Responsable: Objetivo institucional</a:t>
          </a:r>
          <a:endParaRPr lang="es-CO" dirty="0"/>
        </a:p>
      </dgm:t>
    </dgm:pt>
    <dgm:pt modelId="{88836ADF-4C12-4DF0-AEDC-66DD5F014E90}" type="parTrans" cxnId="{BA487541-400B-4AB7-8228-DA25D9AED2C8}">
      <dgm:prSet/>
      <dgm:spPr/>
      <dgm:t>
        <a:bodyPr/>
        <a:lstStyle/>
        <a:p>
          <a:endParaRPr lang="es-CO"/>
        </a:p>
      </dgm:t>
    </dgm:pt>
    <dgm:pt modelId="{E24593B5-95CF-4AE6-92A0-F63E7A20DEFB}" type="sibTrans" cxnId="{BA487541-400B-4AB7-8228-DA25D9AED2C8}">
      <dgm:prSet/>
      <dgm:spPr/>
      <dgm:t>
        <a:bodyPr/>
        <a:lstStyle/>
        <a:p>
          <a:endParaRPr lang="es-CO"/>
        </a:p>
      </dgm:t>
    </dgm:pt>
    <dgm:pt modelId="{E3019FB0-A152-48BF-90E8-75B30ECA5E76}" type="pres">
      <dgm:prSet presAssocID="{D399C8D0-F92D-45E9-B2CA-66F63865369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9B7B297E-FFFA-4DC6-A2C7-A2F434B171D8}" type="pres">
      <dgm:prSet presAssocID="{4CD2A9A4-61CB-44B0-9F11-82C3E7E808EB}" presName="composite" presStyleCnt="0"/>
      <dgm:spPr/>
    </dgm:pt>
    <dgm:pt modelId="{D130169F-A055-4141-90F2-C36B6E6307C8}" type="pres">
      <dgm:prSet presAssocID="{4CD2A9A4-61CB-44B0-9F11-82C3E7E808E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E7BD717F-3B51-4A18-B02B-B314184279F5}" type="pres">
      <dgm:prSet presAssocID="{4CD2A9A4-61CB-44B0-9F11-82C3E7E808EB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5132008-BF8A-49F4-BD56-BD63BC6C7589}" type="pres">
      <dgm:prSet presAssocID="{ECA26294-04BF-4298-B326-091EDB9DB511}" presName="space" presStyleCnt="0"/>
      <dgm:spPr/>
    </dgm:pt>
    <dgm:pt modelId="{CA242DAF-3390-42F5-AC6D-91C411A61A70}" type="pres">
      <dgm:prSet presAssocID="{8D267A51-42D2-4659-994A-835E2309A5EF}" presName="composite" presStyleCnt="0"/>
      <dgm:spPr/>
    </dgm:pt>
    <dgm:pt modelId="{71F10E45-3D39-44FC-AC26-E7D1F899BA12}" type="pres">
      <dgm:prSet presAssocID="{8D267A51-42D2-4659-994A-835E2309A5EF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FC83546-0FCD-433F-8694-D9EFD3B01BCC}" type="pres">
      <dgm:prSet presAssocID="{8D267A51-42D2-4659-994A-835E2309A5EF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DF81DF2-9799-4DFF-8E07-AE6FB693E206}" type="pres">
      <dgm:prSet presAssocID="{C8E1270B-C25A-412F-BC61-5E7FD0F530B4}" presName="space" presStyleCnt="0"/>
      <dgm:spPr/>
    </dgm:pt>
    <dgm:pt modelId="{17C7F2F7-28DF-40F1-95BB-C69B85D88C02}" type="pres">
      <dgm:prSet presAssocID="{54AC3C63-DD2C-4126-BD59-645FE3245C96}" presName="composite" presStyleCnt="0"/>
      <dgm:spPr/>
    </dgm:pt>
    <dgm:pt modelId="{E7F4F9C9-6544-45AE-A335-D3CD1B464F94}" type="pres">
      <dgm:prSet presAssocID="{54AC3C63-DD2C-4126-BD59-645FE3245C96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E27CED8-C001-48EE-B57E-0329FCF47DCE}" type="pres">
      <dgm:prSet presAssocID="{54AC3C63-DD2C-4126-BD59-645FE3245C96}" presName="desTx" presStyleLbl="alignAccFollowNode1" presStyleIdx="2" presStyleCnt="3" custScaleY="100717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EE7CEBCC-BA8E-406A-9272-4BDB667647E6}" type="presOf" srcId="{994F50CA-79E2-42A6-A78C-DEA32CF145F9}" destId="{E7BD717F-3B51-4A18-B02B-B314184279F5}" srcOrd="0" destOrd="0" presId="urn:microsoft.com/office/officeart/2005/8/layout/hList1"/>
    <dgm:cxn modelId="{9CF5C0E3-9B5D-496B-8E69-B704CD29FFD2}" srcId="{4CD2A9A4-61CB-44B0-9F11-82C3E7E808EB}" destId="{573E7394-C3B9-44E7-A8FB-94252FC1BDE5}" srcOrd="1" destOrd="0" parTransId="{643E2F20-FBA9-4850-8AB0-1A247696E9F1}" sibTransId="{BCF644B8-DBC9-45A7-949A-0B8B065449F9}"/>
    <dgm:cxn modelId="{080A8ADB-DD70-471D-9FB5-4A120C71BB25}" type="presOf" srcId="{3FAD271D-BA22-43DD-9A23-7E2A40E11AD9}" destId="{5E27CED8-C001-48EE-B57E-0329FCF47DCE}" srcOrd="0" destOrd="1" presId="urn:microsoft.com/office/officeart/2005/8/layout/hList1"/>
    <dgm:cxn modelId="{BA487541-400B-4AB7-8228-DA25D9AED2C8}" srcId="{54AC3C63-DD2C-4126-BD59-645FE3245C96}" destId="{3FAD271D-BA22-43DD-9A23-7E2A40E11AD9}" srcOrd="1" destOrd="0" parTransId="{88836ADF-4C12-4DF0-AEDC-66DD5F014E90}" sibTransId="{E24593B5-95CF-4AE6-92A0-F63E7A20DEFB}"/>
    <dgm:cxn modelId="{995D7569-7367-4BBE-898E-1644EE6673F9}" srcId="{D399C8D0-F92D-45E9-B2CA-66F63865369F}" destId="{8D267A51-42D2-4659-994A-835E2309A5EF}" srcOrd="1" destOrd="0" parTransId="{A7F78FB3-1B87-43DB-B76B-09BB94380821}" sibTransId="{C8E1270B-C25A-412F-BC61-5E7FD0F530B4}"/>
    <dgm:cxn modelId="{EDC0C46E-36CF-4CF4-B85C-B1495CEE8A02}" srcId="{D399C8D0-F92D-45E9-B2CA-66F63865369F}" destId="{4CD2A9A4-61CB-44B0-9F11-82C3E7E808EB}" srcOrd="0" destOrd="0" parTransId="{6C4FBC02-1969-43CB-9466-CAF995945134}" sibTransId="{ECA26294-04BF-4298-B326-091EDB9DB511}"/>
    <dgm:cxn modelId="{01461EB9-E17A-48E6-BDE8-9F4AEFB36B4A}" type="presOf" srcId="{D399C8D0-F92D-45E9-B2CA-66F63865369F}" destId="{E3019FB0-A152-48BF-90E8-75B30ECA5E76}" srcOrd="0" destOrd="0" presId="urn:microsoft.com/office/officeart/2005/8/layout/hList1"/>
    <dgm:cxn modelId="{7C2B4063-779C-43CB-B1C1-471D0FE0A84D}" type="presOf" srcId="{4CD2A9A4-61CB-44B0-9F11-82C3E7E808EB}" destId="{D130169F-A055-4141-90F2-C36B6E6307C8}" srcOrd="0" destOrd="0" presId="urn:microsoft.com/office/officeart/2005/8/layout/hList1"/>
    <dgm:cxn modelId="{724657D9-05D6-4A1A-974E-5CE406AE9485}" type="presOf" srcId="{4C51F8C4-F3ED-424F-90D4-AA1CEFA33F61}" destId="{2FC83546-0FCD-433F-8694-D9EFD3B01BCC}" srcOrd="0" destOrd="1" presId="urn:microsoft.com/office/officeart/2005/8/layout/hList1"/>
    <dgm:cxn modelId="{D59DFA2D-89B4-4817-806B-466C336F2CDC}" type="presOf" srcId="{DCB93807-8539-4B16-A4C4-8F927BEB3C41}" destId="{2FC83546-0FCD-433F-8694-D9EFD3B01BCC}" srcOrd="0" destOrd="0" presId="urn:microsoft.com/office/officeart/2005/8/layout/hList1"/>
    <dgm:cxn modelId="{6F8C76C6-54A8-4CCF-959F-3AB16585B11E}" type="presOf" srcId="{616E441B-75CD-42B0-B7E0-11883E6C1A81}" destId="{5E27CED8-C001-48EE-B57E-0329FCF47DCE}" srcOrd="0" destOrd="0" presId="urn:microsoft.com/office/officeart/2005/8/layout/hList1"/>
    <dgm:cxn modelId="{DD50CDA0-3E60-4C4C-83D6-0DAF303350D9}" type="presOf" srcId="{54AC3C63-DD2C-4126-BD59-645FE3245C96}" destId="{E7F4F9C9-6544-45AE-A335-D3CD1B464F94}" srcOrd="0" destOrd="0" presId="urn:microsoft.com/office/officeart/2005/8/layout/hList1"/>
    <dgm:cxn modelId="{6C6601B9-3CA5-4EA8-8A59-8910EC826309}" srcId="{8D267A51-42D2-4659-994A-835E2309A5EF}" destId="{DCB93807-8539-4B16-A4C4-8F927BEB3C41}" srcOrd="0" destOrd="0" parTransId="{D5C3BB8C-6387-4AF8-B524-E08818BF3366}" sibTransId="{C8F9D890-7C3B-4F79-96F7-5C7DA53811AC}"/>
    <dgm:cxn modelId="{DACC7825-023E-4330-9A80-DB35E95A9E89}" srcId="{D399C8D0-F92D-45E9-B2CA-66F63865369F}" destId="{54AC3C63-DD2C-4126-BD59-645FE3245C96}" srcOrd="2" destOrd="0" parTransId="{E9B3C043-8639-42A2-A098-DA7244E4D83F}" sibTransId="{C2EDD1CA-5C70-47BE-A862-342AEA5A1529}"/>
    <dgm:cxn modelId="{62881D75-9B01-4D2F-80AA-C12AD57E7207}" type="presOf" srcId="{8D267A51-42D2-4659-994A-835E2309A5EF}" destId="{71F10E45-3D39-44FC-AC26-E7D1F899BA12}" srcOrd="0" destOrd="0" presId="urn:microsoft.com/office/officeart/2005/8/layout/hList1"/>
    <dgm:cxn modelId="{0405838E-FB45-40F1-96D0-46B4CBBCA372}" type="presOf" srcId="{573E7394-C3B9-44E7-A8FB-94252FC1BDE5}" destId="{E7BD717F-3B51-4A18-B02B-B314184279F5}" srcOrd="0" destOrd="1" presId="urn:microsoft.com/office/officeart/2005/8/layout/hList1"/>
    <dgm:cxn modelId="{C056A83F-A72F-4B8F-9D45-5F51E7259567}" srcId="{4CD2A9A4-61CB-44B0-9F11-82C3E7E808EB}" destId="{994F50CA-79E2-42A6-A78C-DEA32CF145F9}" srcOrd="0" destOrd="0" parTransId="{D486312C-9D46-4701-9A8B-1B585EFC3968}" sibTransId="{81D8B886-237A-4BB6-9EC6-EBD24057DB78}"/>
    <dgm:cxn modelId="{DE1F58C0-A71A-4FBC-A642-81C7274C38D1}" srcId="{54AC3C63-DD2C-4126-BD59-645FE3245C96}" destId="{616E441B-75CD-42B0-B7E0-11883E6C1A81}" srcOrd="0" destOrd="0" parTransId="{1DC65403-92A5-43EA-AB0F-933590093875}" sibTransId="{90974DD7-C95F-42F3-9568-00F354C9A824}"/>
    <dgm:cxn modelId="{25B3A09C-04C8-4480-AD76-1235C7008ABD}" srcId="{8D267A51-42D2-4659-994A-835E2309A5EF}" destId="{4C51F8C4-F3ED-424F-90D4-AA1CEFA33F61}" srcOrd="1" destOrd="0" parTransId="{0E15178F-A7E3-4FAD-9DFC-B71877A05A3E}" sibTransId="{9BCDFE37-8DF8-4895-B0E6-03C269E88552}"/>
    <dgm:cxn modelId="{B0B67998-5083-439D-91AC-558978A26E1B}" type="presParOf" srcId="{E3019FB0-A152-48BF-90E8-75B30ECA5E76}" destId="{9B7B297E-FFFA-4DC6-A2C7-A2F434B171D8}" srcOrd="0" destOrd="0" presId="urn:microsoft.com/office/officeart/2005/8/layout/hList1"/>
    <dgm:cxn modelId="{CA005000-F674-435D-A5E3-39936E5BB91F}" type="presParOf" srcId="{9B7B297E-FFFA-4DC6-A2C7-A2F434B171D8}" destId="{D130169F-A055-4141-90F2-C36B6E6307C8}" srcOrd="0" destOrd="0" presId="urn:microsoft.com/office/officeart/2005/8/layout/hList1"/>
    <dgm:cxn modelId="{7CAC1072-48BE-4382-A3D8-E5F2E0BDA65A}" type="presParOf" srcId="{9B7B297E-FFFA-4DC6-A2C7-A2F434B171D8}" destId="{E7BD717F-3B51-4A18-B02B-B314184279F5}" srcOrd="1" destOrd="0" presId="urn:microsoft.com/office/officeart/2005/8/layout/hList1"/>
    <dgm:cxn modelId="{D3E2742D-8705-42FE-905B-1BE60E3A19C7}" type="presParOf" srcId="{E3019FB0-A152-48BF-90E8-75B30ECA5E76}" destId="{25132008-BF8A-49F4-BD56-BD63BC6C7589}" srcOrd="1" destOrd="0" presId="urn:microsoft.com/office/officeart/2005/8/layout/hList1"/>
    <dgm:cxn modelId="{35A06444-6AC0-45BB-ADDF-1437781195FE}" type="presParOf" srcId="{E3019FB0-A152-48BF-90E8-75B30ECA5E76}" destId="{CA242DAF-3390-42F5-AC6D-91C411A61A70}" srcOrd="2" destOrd="0" presId="urn:microsoft.com/office/officeart/2005/8/layout/hList1"/>
    <dgm:cxn modelId="{D80D8FBC-4941-4CAA-9ABE-17A6EFC6D6ED}" type="presParOf" srcId="{CA242DAF-3390-42F5-AC6D-91C411A61A70}" destId="{71F10E45-3D39-44FC-AC26-E7D1F899BA12}" srcOrd="0" destOrd="0" presId="urn:microsoft.com/office/officeart/2005/8/layout/hList1"/>
    <dgm:cxn modelId="{D32A62FB-9B59-4E69-8FAF-178F0AE744A6}" type="presParOf" srcId="{CA242DAF-3390-42F5-AC6D-91C411A61A70}" destId="{2FC83546-0FCD-433F-8694-D9EFD3B01BCC}" srcOrd="1" destOrd="0" presId="urn:microsoft.com/office/officeart/2005/8/layout/hList1"/>
    <dgm:cxn modelId="{31BCA0E7-17F1-4C8E-8D6D-26C36017F8C4}" type="presParOf" srcId="{E3019FB0-A152-48BF-90E8-75B30ECA5E76}" destId="{3DF81DF2-9799-4DFF-8E07-AE6FB693E206}" srcOrd="3" destOrd="0" presId="urn:microsoft.com/office/officeart/2005/8/layout/hList1"/>
    <dgm:cxn modelId="{103CE6A6-4793-4513-9500-E53F80B6C00C}" type="presParOf" srcId="{E3019FB0-A152-48BF-90E8-75B30ECA5E76}" destId="{17C7F2F7-28DF-40F1-95BB-C69B85D88C02}" srcOrd="4" destOrd="0" presId="urn:microsoft.com/office/officeart/2005/8/layout/hList1"/>
    <dgm:cxn modelId="{D7064667-2872-4271-8911-70AA2CB2C202}" type="presParOf" srcId="{17C7F2F7-28DF-40F1-95BB-C69B85D88C02}" destId="{E7F4F9C9-6544-45AE-A335-D3CD1B464F94}" srcOrd="0" destOrd="0" presId="urn:microsoft.com/office/officeart/2005/8/layout/hList1"/>
    <dgm:cxn modelId="{F387BD6B-E112-43A9-BC01-486CD7674BB6}" type="presParOf" srcId="{17C7F2F7-28DF-40F1-95BB-C69B85D88C02}" destId="{5E27CED8-C001-48EE-B57E-0329FCF47DC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371018A-8E41-46DC-98A1-89ADDDA4123D}" type="doc">
      <dgm:prSet loTypeId="urn:microsoft.com/office/officeart/2005/8/layout/hProcess7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9C5B461F-BB28-4EA1-9350-69D485FFA147}">
      <dgm:prSet phldrT="[Texto]"/>
      <dgm:spPr/>
      <dgm:t>
        <a:bodyPr/>
        <a:lstStyle/>
        <a:p>
          <a:r>
            <a:rPr lang="es-CO" dirty="0" smtClean="0">
              <a:solidFill>
                <a:schemeClr val="tx1"/>
              </a:solidFill>
            </a:rPr>
            <a:t>Coordinador de objetivo </a:t>
          </a:r>
          <a:endParaRPr lang="es-CO" dirty="0">
            <a:solidFill>
              <a:schemeClr val="tx1"/>
            </a:solidFill>
          </a:endParaRPr>
        </a:p>
      </dgm:t>
    </dgm:pt>
    <dgm:pt modelId="{4D2FDD37-7AB6-48FE-ACBC-B9ED0DA2E11A}" type="parTrans" cxnId="{1552FB6D-3CB9-4B7E-811C-7FBA86613A8C}">
      <dgm:prSet/>
      <dgm:spPr/>
      <dgm:t>
        <a:bodyPr/>
        <a:lstStyle/>
        <a:p>
          <a:endParaRPr lang="es-CO"/>
        </a:p>
      </dgm:t>
    </dgm:pt>
    <dgm:pt modelId="{0D10CE43-DA01-4E16-AC6D-0E64BAE647F3}" type="sibTrans" cxnId="{1552FB6D-3CB9-4B7E-811C-7FBA86613A8C}">
      <dgm:prSet/>
      <dgm:spPr/>
      <dgm:t>
        <a:bodyPr/>
        <a:lstStyle/>
        <a:p>
          <a:endParaRPr lang="es-CO"/>
        </a:p>
      </dgm:t>
    </dgm:pt>
    <dgm:pt modelId="{9C04629A-6FFB-46DD-8E35-7192EB6510C3}">
      <dgm:prSet phldrT="[Texto]" custT="1"/>
      <dgm:spPr/>
      <dgm:t>
        <a:bodyPr/>
        <a:lstStyle/>
        <a:p>
          <a:r>
            <a:rPr lang="es-CO" sz="2800" dirty="0" smtClean="0"/>
            <a:t>Presentación  estructura del objetivo ante decanos para retroalimentación (4 de junio )</a:t>
          </a:r>
        </a:p>
      </dgm:t>
    </dgm:pt>
    <dgm:pt modelId="{E0909177-7C64-4817-9BFA-FCB864794E2C}" type="parTrans" cxnId="{78FAC9A3-440A-428C-AC5A-DF286F082E1E}">
      <dgm:prSet/>
      <dgm:spPr/>
      <dgm:t>
        <a:bodyPr/>
        <a:lstStyle/>
        <a:p>
          <a:endParaRPr lang="es-CO"/>
        </a:p>
      </dgm:t>
    </dgm:pt>
    <dgm:pt modelId="{7E35A5D9-4928-4E0B-AEC4-38F58DDBA805}" type="sibTrans" cxnId="{78FAC9A3-440A-428C-AC5A-DF286F082E1E}">
      <dgm:prSet/>
      <dgm:spPr/>
      <dgm:t>
        <a:bodyPr/>
        <a:lstStyle/>
        <a:p>
          <a:endParaRPr lang="es-CO"/>
        </a:p>
      </dgm:t>
    </dgm:pt>
    <dgm:pt modelId="{F6646190-1B32-4594-8D13-1DCEFA5C2C7F}">
      <dgm:prSet phldrT="[Texto]"/>
      <dgm:spPr/>
      <dgm:t>
        <a:bodyPr/>
        <a:lstStyle/>
        <a:p>
          <a:r>
            <a:rPr lang="es-CO" dirty="0" smtClean="0">
              <a:solidFill>
                <a:schemeClr val="tx1"/>
              </a:solidFill>
            </a:rPr>
            <a:t>Coordinador de objetivo </a:t>
          </a:r>
          <a:endParaRPr lang="es-CO" dirty="0">
            <a:solidFill>
              <a:schemeClr val="tx1"/>
            </a:solidFill>
          </a:endParaRPr>
        </a:p>
      </dgm:t>
    </dgm:pt>
    <dgm:pt modelId="{6C4558FB-851E-4C32-AB08-C297960AF4E0}" type="parTrans" cxnId="{412A8762-B8F8-4D31-B10A-E2099F534503}">
      <dgm:prSet/>
      <dgm:spPr/>
      <dgm:t>
        <a:bodyPr/>
        <a:lstStyle/>
        <a:p>
          <a:endParaRPr lang="es-CO"/>
        </a:p>
      </dgm:t>
    </dgm:pt>
    <dgm:pt modelId="{7BB44758-946F-4488-94CC-D2E492DBA442}" type="sibTrans" cxnId="{412A8762-B8F8-4D31-B10A-E2099F534503}">
      <dgm:prSet/>
      <dgm:spPr/>
      <dgm:t>
        <a:bodyPr/>
        <a:lstStyle/>
        <a:p>
          <a:endParaRPr lang="es-CO"/>
        </a:p>
      </dgm:t>
    </dgm:pt>
    <dgm:pt modelId="{28CE4F2F-DAA0-4FB5-8B0D-A0B284089D92}">
      <dgm:prSet phldrT="[Texto]" custT="1"/>
      <dgm:spPr/>
      <dgm:t>
        <a:bodyPr/>
        <a:lstStyle/>
        <a:p>
          <a:r>
            <a:rPr lang="es-CO" sz="2800" dirty="0" smtClean="0"/>
            <a:t>Presentación estructura del objetivo ante el comité técnico del plan (15 de junio</a:t>
          </a:r>
          <a:r>
            <a:rPr lang="es-CO" sz="2000" dirty="0" smtClean="0"/>
            <a:t>)</a:t>
          </a:r>
          <a:endParaRPr lang="es-CO" sz="2000" dirty="0"/>
        </a:p>
      </dgm:t>
    </dgm:pt>
    <dgm:pt modelId="{F2F243A8-3E3A-485F-90F5-C6E348F4F890}" type="parTrans" cxnId="{97DADBF6-7BAC-4D03-AE51-A86A5AB6F01C}">
      <dgm:prSet/>
      <dgm:spPr/>
      <dgm:t>
        <a:bodyPr/>
        <a:lstStyle/>
        <a:p>
          <a:endParaRPr lang="es-CO"/>
        </a:p>
      </dgm:t>
    </dgm:pt>
    <dgm:pt modelId="{E873ED66-213C-4547-A79E-5952A40BD197}" type="sibTrans" cxnId="{97DADBF6-7BAC-4D03-AE51-A86A5AB6F01C}">
      <dgm:prSet/>
      <dgm:spPr/>
      <dgm:t>
        <a:bodyPr/>
        <a:lstStyle/>
        <a:p>
          <a:endParaRPr lang="es-CO"/>
        </a:p>
      </dgm:t>
    </dgm:pt>
    <dgm:pt modelId="{F2F623D7-4B1E-4E00-BD67-348F47B3C22F}">
      <dgm:prSet phldrT="[Texto]"/>
      <dgm:spPr/>
      <dgm:t>
        <a:bodyPr/>
        <a:lstStyle/>
        <a:p>
          <a:r>
            <a:rPr lang="es-CO" dirty="0" smtClean="0">
              <a:solidFill>
                <a:schemeClr val="tx1"/>
              </a:solidFill>
            </a:rPr>
            <a:t>Planeación</a:t>
          </a:r>
          <a:endParaRPr lang="es-CO" dirty="0">
            <a:solidFill>
              <a:schemeClr val="tx1"/>
            </a:solidFill>
          </a:endParaRPr>
        </a:p>
      </dgm:t>
    </dgm:pt>
    <dgm:pt modelId="{D71A1F87-510B-4740-ABD3-B3B511059846}" type="parTrans" cxnId="{AEDA8832-314C-4FCC-8535-F040DEB0E174}">
      <dgm:prSet/>
      <dgm:spPr/>
      <dgm:t>
        <a:bodyPr/>
        <a:lstStyle/>
        <a:p>
          <a:endParaRPr lang="es-CO"/>
        </a:p>
      </dgm:t>
    </dgm:pt>
    <dgm:pt modelId="{3D61511A-2D74-4658-835F-27E86E3A4B91}" type="sibTrans" cxnId="{AEDA8832-314C-4FCC-8535-F040DEB0E174}">
      <dgm:prSet/>
      <dgm:spPr/>
      <dgm:t>
        <a:bodyPr/>
        <a:lstStyle/>
        <a:p>
          <a:endParaRPr lang="es-CO"/>
        </a:p>
      </dgm:t>
    </dgm:pt>
    <dgm:pt modelId="{8DB779AC-8710-4689-A9F3-AE7FCA37912E}">
      <dgm:prSet phldrT="[Texto]"/>
      <dgm:spPr/>
      <dgm:t>
        <a:bodyPr/>
        <a:lstStyle/>
        <a:p>
          <a:r>
            <a:rPr lang="es-CO" dirty="0" smtClean="0"/>
            <a:t>Presentación ante consejo académico y superior (antes del 30 de junio)</a:t>
          </a:r>
          <a:endParaRPr lang="es-CO" dirty="0"/>
        </a:p>
      </dgm:t>
    </dgm:pt>
    <dgm:pt modelId="{F5901F4A-2956-40D5-8EDD-0680CB2B5597}" type="parTrans" cxnId="{7801247B-B252-4C3F-A55A-4E105FD2C48F}">
      <dgm:prSet/>
      <dgm:spPr/>
      <dgm:t>
        <a:bodyPr/>
        <a:lstStyle/>
        <a:p>
          <a:endParaRPr lang="es-CO"/>
        </a:p>
      </dgm:t>
    </dgm:pt>
    <dgm:pt modelId="{83B8E8B9-D4F5-49B6-9576-64A7BAD148B6}" type="sibTrans" cxnId="{7801247B-B252-4C3F-A55A-4E105FD2C48F}">
      <dgm:prSet/>
      <dgm:spPr/>
      <dgm:t>
        <a:bodyPr/>
        <a:lstStyle/>
        <a:p>
          <a:endParaRPr lang="es-CO"/>
        </a:p>
      </dgm:t>
    </dgm:pt>
    <dgm:pt modelId="{355004B7-ECB1-43BD-9683-B6B4FF1C2D77}" type="pres">
      <dgm:prSet presAssocID="{A371018A-8E41-46DC-98A1-89ADDDA4123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98625473-7B31-4CD8-8802-C0C57D098242}" type="pres">
      <dgm:prSet presAssocID="{9C5B461F-BB28-4EA1-9350-69D485FFA147}" presName="compositeNode" presStyleCnt="0">
        <dgm:presLayoutVars>
          <dgm:bulletEnabled val="1"/>
        </dgm:presLayoutVars>
      </dgm:prSet>
      <dgm:spPr/>
    </dgm:pt>
    <dgm:pt modelId="{99772CE9-1BD2-453D-83AC-9391FD1EDB1B}" type="pres">
      <dgm:prSet presAssocID="{9C5B461F-BB28-4EA1-9350-69D485FFA147}" presName="bgRect" presStyleLbl="node1" presStyleIdx="0" presStyleCnt="3"/>
      <dgm:spPr/>
      <dgm:t>
        <a:bodyPr/>
        <a:lstStyle/>
        <a:p>
          <a:endParaRPr lang="es-CO"/>
        </a:p>
      </dgm:t>
    </dgm:pt>
    <dgm:pt modelId="{E7F1C0A4-F714-43F7-8E86-85C363C4E0CD}" type="pres">
      <dgm:prSet presAssocID="{9C5B461F-BB28-4EA1-9350-69D485FFA147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23BD482-AC03-41B2-89A9-2110B326CB9C}" type="pres">
      <dgm:prSet presAssocID="{9C5B461F-BB28-4EA1-9350-69D485FFA147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49190CE-5C55-4D2D-AD4D-C9B24D9C748E}" type="pres">
      <dgm:prSet presAssocID="{0D10CE43-DA01-4E16-AC6D-0E64BAE647F3}" presName="hSp" presStyleCnt="0"/>
      <dgm:spPr/>
    </dgm:pt>
    <dgm:pt modelId="{81AD9A12-F999-4F4F-9A57-358D98E95387}" type="pres">
      <dgm:prSet presAssocID="{0D10CE43-DA01-4E16-AC6D-0E64BAE647F3}" presName="vProcSp" presStyleCnt="0"/>
      <dgm:spPr/>
    </dgm:pt>
    <dgm:pt modelId="{999CD5E0-3382-49F8-8A0A-7BA85783C939}" type="pres">
      <dgm:prSet presAssocID="{0D10CE43-DA01-4E16-AC6D-0E64BAE647F3}" presName="vSp1" presStyleCnt="0"/>
      <dgm:spPr/>
    </dgm:pt>
    <dgm:pt modelId="{A4F8FDBC-9BEC-4371-906E-38959C783EA6}" type="pres">
      <dgm:prSet presAssocID="{0D10CE43-DA01-4E16-AC6D-0E64BAE647F3}" presName="simulatedConn" presStyleLbl="solidFgAcc1" presStyleIdx="0" presStyleCnt="2"/>
      <dgm:spPr/>
    </dgm:pt>
    <dgm:pt modelId="{3C5C7CCF-5B5A-4E93-8E34-C6D294E39FE8}" type="pres">
      <dgm:prSet presAssocID="{0D10CE43-DA01-4E16-AC6D-0E64BAE647F3}" presName="vSp2" presStyleCnt="0"/>
      <dgm:spPr/>
    </dgm:pt>
    <dgm:pt modelId="{DDBD32BF-6442-417A-A931-94BD7A6B4123}" type="pres">
      <dgm:prSet presAssocID="{0D10CE43-DA01-4E16-AC6D-0E64BAE647F3}" presName="sibTrans" presStyleCnt="0"/>
      <dgm:spPr/>
    </dgm:pt>
    <dgm:pt modelId="{22AD0826-78E1-40C0-A73E-D36409333C3D}" type="pres">
      <dgm:prSet presAssocID="{F6646190-1B32-4594-8D13-1DCEFA5C2C7F}" presName="compositeNode" presStyleCnt="0">
        <dgm:presLayoutVars>
          <dgm:bulletEnabled val="1"/>
        </dgm:presLayoutVars>
      </dgm:prSet>
      <dgm:spPr/>
    </dgm:pt>
    <dgm:pt modelId="{41244E6A-AF57-484C-A5CB-922DFE67BFD2}" type="pres">
      <dgm:prSet presAssocID="{F6646190-1B32-4594-8D13-1DCEFA5C2C7F}" presName="bgRect" presStyleLbl="node1" presStyleIdx="1" presStyleCnt="3"/>
      <dgm:spPr/>
      <dgm:t>
        <a:bodyPr/>
        <a:lstStyle/>
        <a:p>
          <a:endParaRPr lang="es-CO"/>
        </a:p>
      </dgm:t>
    </dgm:pt>
    <dgm:pt modelId="{D1E8D9A9-0ACC-49E8-B2B5-2031AB0EF4C2}" type="pres">
      <dgm:prSet presAssocID="{F6646190-1B32-4594-8D13-1DCEFA5C2C7F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7A0493A-C983-4C2A-ADA6-4DD2BC4BBCF6}" type="pres">
      <dgm:prSet presAssocID="{F6646190-1B32-4594-8D13-1DCEFA5C2C7F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EEE804F-EB6A-48AE-BCA1-5743BD3E61DE}" type="pres">
      <dgm:prSet presAssocID="{7BB44758-946F-4488-94CC-D2E492DBA442}" presName="hSp" presStyleCnt="0"/>
      <dgm:spPr/>
    </dgm:pt>
    <dgm:pt modelId="{F41620A1-F2CE-4571-B723-E2756411A3BF}" type="pres">
      <dgm:prSet presAssocID="{7BB44758-946F-4488-94CC-D2E492DBA442}" presName="vProcSp" presStyleCnt="0"/>
      <dgm:spPr/>
    </dgm:pt>
    <dgm:pt modelId="{1CFACB6F-5579-418C-90C4-F5EF475A06AC}" type="pres">
      <dgm:prSet presAssocID="{7BB44758-946F-4488-94CC-D2E492DBA442}" presName="vSp1" presStyleCnt="0"/>
      <dgm:spPr/>
    </dgm:pt>
    <dgm:pt modelId="{44A6CB9F-EB0C-44FB-8082-B43FC63BDF1B}" type="pres">
      <dgm:prSet presAssocID="{7BB44758-946F-4488-94CC-D2E492DBA442}" presName="simulatedConn" presStyleLbl="solidFgAcc1" presStyleIdx="1" presStyleCnt="2"/>
      <dgm:spPr/>
    </dgm:pt>
    <dgm:pt modelId="{097E279C-06CA-46A7-8E59-6C27773159B5}" type="pres">
      <dgm:prSet presAssocID="{7BB44758-946F-4488-94CC-D2E492DBA442}" presName="vSp2" presStyleCnt="0"/>
      <dgm:spPr/>
    </dgm:pt>
    <dgm:pt modelId="{E6903F10-193D-41B8-9981-197B96DF3429}" type="pres">
      <dgm:prSet presAssocID="{7BB44758-946F-4488-94CC-D2E492DBA442}" presName="sibTrans" presStyleCnt="0"/>
      <dgm:spPr/>
    </dgm:pt>
    <dgm:pt modelId="{E16696C5-CDBD-4972-99C2-9B7D0B0EF7BE}" type="pres">
      <dgm:prSet presAssocID="{F2F623D7-4B1E-4E00-BD67-348F47B3C22F}" presName="compositeNode" presStyleCnt="0">
        <dgm:presLayoutVars>
          <dgm:bulletEnabled val="1"/>
        </dgm:presLayoutVars>
      </dgm:prSet>
      <dgm:spPr/>
    </dgm:pt>
    <dgm:pt modelId="{060D830B-86CE-4240-BFEE-96B4BCD2D1AE}" type="pres">
      <dgm:prSet presAssocID="{F2F623D7-4B1E-4E00-BD67-348F47B3C22F}" presName="bgRect" presStyleLbl="node1" presStyleIdx="2" presStyleCnt="3"/>
      <dgm:spPr/>
      <dgm:t>
        <a:bodyPr/>
        <a:lstStyle/>
        <a:p>
          <a:endParaRPr lang="es-CO"/>
        </a:p>
      </dgm:t>
    </dgm:pt>
    <dgm:pt modelId="{5D48FC7A-9B1E-44B2-9053-CC86535076DF}" type="pres">
      <dgm:prSet presAssocID="{F2F623D7-4B1E-4E00-BD67-348F47B3C22F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D9C9B09-F962-4C17-88DB-B8A176116C05}" type="pres">
      <dgm:prSet presAssocID="{F2F623D7-4B1E-4E00-BD67-348F47B3C22F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30DBE9A4-858B-49A3-9BF4-20E115511EAD}" type="presOf" srcId="{8DB779AC-8710-4689-A9F3-AE7FCA37912E}" destId="{AD9C9B09-F962-4C17-88DB-B8A176116C05}" srcOrd="0" destOrd="0" presId="urn:microsoft.com/office/officeart/2005/8/layout/hProcess7"/>
    <dgm:cxn modelId="{9FE1E5A0-CE99-4EDD-A435-82232CE49352}" type="presOf" srcId="{A371018A-8E41-46DC-98A1-89ADDDA4123D}" destId="{355004B7-ECB1-43BD-9683-B6B4FF1C2D77}" srcOrd="0" destOrd="0" presId="urn:microsoft.com/office/officeart/2005/8/layout/hProcess7"/>
    <dgm:cxn modelId="{412A8762-B8F8-4D31-B10A-E2099F534503}" srcId="{A371018A-8E41-46DC-98A1-89ADDDA4123D}" destId="{F6646190-1B32-4594-8D13-1DCEFA5C2C7F}" srcOrd="1" destOrd="0" parTransId="{6C4558FB-851E-4C32-AB08-C297960AF4E0}" sibTransId="{7BB44758-946F-4488-94CC-D2E492DBA442}"/>
    <dgm:cxn modelId="{7801247B-B252-4C3F-A55A-4E105FD2C48F}" srcId="{F2F623D7-4B1E-4E00-BD67-348F47B3C22F}" destId="{8DB779AC-8710-4689-A9F3-AE7FCA37912E}" srcOrd="0" destOrd="0" parTransId="{F5901F4A-2956-40D5-8EDD-0680CB2B5597}" sibTransId="{83B8E8B9-D4F5-49B6-9576-64A7BAD148B6}"/>
    <dgm:cxn modelId="{DD28F621-099C-465B-8845-C696A87066A5}" type="presOf" srcId="{F6646190-1B32-4594-8D13-1DCEFA5C2C7F}" destId="{D1E8D9A9-0ACC-49E8-B2B5-2031AB0EF4C2}" srcOrd="1" destOrd="0" presId="urn:microsoft.com/office/officeart/2005/8/layout/hProcess7"/>
    <dgm:cxn modelId="{B8BD845B-2187-4CCC-B8F6-6164EBFF4CBB}" type="presOf" srcId="{28CE4F2F-DAA0-4FB5-8B0D-A0B284089D92}" destId="{17A0493A-C983-4C2A-ADA6-4DD2BC4BBCF6}" srcOrd="0" destOrd="0" presId="urn:microsoft.com/office/officeart/2005/8/layout/hProcess7"/>
    <dgm:cxn modelId="{94DEFD2A-661B-42C4-9543-38297923BC62}" type="presOf" srcId="{F2F623D7-4B1E-4E00-BD67-348F47B3C22F}" destId="{5D48FC7A-9B1E-44B2-9053-CC86535076DF}" srcOrd="1" destOrd="0" presId="urn:microsoft.com/office/officeart/2005/8/layout/hProcess7"/>
    <dgm:cxn modelId="{78FAC9A3-440A-428C-AC5A-DF286F082E1E}" srcId="{9C5B461F-BB28-4EA1-9350-69D485FFA147}" destId="{9C04629A-6FFB-46DD-8E35-7192EB6510C3}" srcOrd="0" destOrd="0" parTransId="{E0909177-7C64-4817-9BFA-FCB864794E2C}" sibTransId="{7E35A5D9-4928-4E0B-AEC4-38F58DDBA805}"/>
    <dgm:cxn modelId="{BC42F14B-C9B5-4A91-824C-4079750E0771}" type="presOf" srcId="{F6646190-1B32-4594-8D13-1DCEFA5C2C7F}" destId="{41244E6A-AF57-484C-A5CB-922DFE67BFD2}" srcOrd="0" destOrd="0" presId="urn:microsoft.com/office/officeart/2005/8/layout/hProcess7"/>
    <dgm:cxn modelId="{EB3D81EF-7C04-402E-BB5F-D061C476804C}" type="presOf" srcId="{9C5B461F-BB28-4EA1-9350-69D485FFA147}" destId="{E7F1C0A4-F714-43F7-8E86-85C363C4E0CD}" srcOrd="1" destOrd="0" presId="urn:microsoft.com/office/officeart/2005/8/layout/hProcess7"/>
    <dgm:cxn modelId="{97DADBF6-7BAC-4D03-AE51-A86A5AB6F01C}" srcId="{F6646190-1B32-4594-8D13-1DCEFA5C2C7F}" destId="{28CE4F2F-DAA0-4FB5-8B0D-A0B284089D92}" srcOrd="0" destOrd="0" parTransId="{F2F243A8-3E3A-485F-90F5-C6E348F4F890}" sibTransId="{E873ED66-213C-4547-A79E-5952A40BD197}"/>
    <dgm:cxn modelId="{AEDA8832-314C-4FCC-8535-F040DEB0E174}" srcId="{A371018A-8E41-46DC-98A1-89ADDDA4123D}" destId="{F2F623D7-4B1E-4E00-BD67-348F47B3C22F}" srcOrd="2" destOrd="0" parTransId="{D71A1F87-510B-4740-ABD3-B3B511059846}" sibTransId="{3D61511A-2D74-4658-835F-27E86E3A4B91}"/>
    <dgm:cxn modelId="{AA09B7B0-B63A-421A-A79A-FC5CA4A7F5A7}" type="presOf" srcId="{F2F623D7-4B1E-4E00-BD67-348F47B3C22F}" destId="{060D830B-86CE-4240-BFEE-96B4BCD2D1AE}" srcOrd="0" destOrd="0" presId="urn:microsoft.com/office/officeart/2005/8/layout/hProcess7"/>
    <dgm:cxn modelId="{1552FB6D-3CB9-4B7E-811C-7FBA86613A8C}" srcId="{A371018A-8E41-46DC-98A1-89ADDDA4123D}" destId="{9C5B461F-BB28-4EA1-9350-69D485FFA147}" srcOrd="0" destOrd="0" parTransId="{4D2FDD37-7AB6-48FE-ACBC-B9ED0DA2E11A}" sibTransId="{0D10CE43-DA01-4E16-AC6D-0E64BAE647F3}"/>
    <dgm:cxn modelId="{1DA252DE-F052-43E8-81B6-02576E9B64A9}" type="presOf" srcId="{9C5B461F-BB28-4EA1-9350-69D485FFA147}" destId="{99772CE9-1BD2-453D-83AC-9391FD1EDB1B}" srcOrd="0" destOrd="0" presId="urn:microsoft.com/office/officeart/2005/8/layout/hProcess7"/>
    <dgm:cxn modelId="{2B7C0770-565E-4FC0-BD12-3958B3B83471}" type="presOf" srcId="{9C04629A-6FFB-46DD-8E35-7192EB6510C3}" destId="{323BD482-AC03-41B2-89A9-2110B326CB9C}" srcOrd="0" destOrd="0" presId="urn:microsoft.com/office/officeart/2005/8/layout/hProcess7"/>
    <dgm:cxn modelId="{736966B6-FE68-4648-A542-E52902187A3B}" type="presParOf" srcId="{355004B7-ECB1-43BD-9683-B6B4FF1C2D77}" destId="{98625473-7B31-4CD8-8802-C0C57D098242}" srcOrd="0" destOrd="0" presId="urn:microsoft.com/office/officeart/2005/8/layout/hProcess7"/>
    <dgm:cxn modelId="{DF773C29-A863-4484-9844-6EAF0744C1D9}" type="presParOf" srcId="{98625473-7B31-4CD8-8802-C0C57D098242}" destId="{99772CE9-1BD2-453D-83AC-9391FD1EDB1B}" srcOrd="0" destOrd="0" presId="urn:microsoft.com/office/officeart/2005/8/layout/hProcess7"/>
    <dgm:cxn modelId="{B467C5C7-59E0-4D5F-81AA-ADF31B364B2B}" type="presParOf" srcId="{98625473-7B31-4CD8-8802-C0C57D098242}" destId="{E7F1C0A4-F714-43F7-8E86-85C363C4E0CD}" srcOrd="1" destOrd="0" presId="urn:microsoft.com/office/officeart/2005/8/layout/hProcess7"/>
    <dgm:cxn modelId="{3029D00F-B964-4ABC-AE2E-A5C4CF4E169C}" type="presParOf" srcId="{98625473-7B31-4CD8-8802-C0C57D098242}" destId="{323BD482-AC03-41B2-89A9-2110B326CB9C}" srcOrd="2" destOrd="0" presId="urn:microsoft.com/office/officeart/2005/8/layout/hProcess7"/>
    <dgm:cxn modelId="{5431FE40-D497-45DA-9594-490232EA3FFE}" type="presParOf" srcId="{355004B7-ECB1-43BD-9683-B6B4FF1C2D77}" destId="{C49190CE-5C55-4D2D-AD4D-C9B24D9C748E}" srcOrd="1" destOrd="0" presId="urn:microsoft.com/office/officeart/2005/8/layout/hProcess7"/>
    <dgm:cxn modelId="{8F42406A-2C77-418B-9B0D-C5E5BF88434C}" type="presParOf" srcId="{355004B7-ECB1-43BD-9683-B6B4FF1C2D77}" destId="{81AD9A12-F999-4F4F-9A57-358D98E95387}" srcOrd="2" destOrd="0" presId="urn:microsoft.com/office/officeart/2005/8/layout/hProcess7"/>
    <dgm:cxn modelId="{6DEF209E-201B-48DC-92C7-1FA037657EAB}" type="presParOf" srcId="{81AD9A12-F999-4F4F-9A57-358D98E95387}" destId="{999CD5E0-3382-49F8-8A0A-7BA85783C939}" srcOrd="0" destOrd="0" presId="urn:microsoft.com/office/officeart/2005/8/layout/hProcess7"/>
    <dgm:cxn modelId="{50C7624B-1F92-4BB6-8F5F-68E3281950D0}" type="presParOf" srcId="{81AD9A12-F999-4F4F-9A57-358D98E95387}" destId="{A4F8FDBC-9BEC-4371-906E-38959C783EA6}" srcOrd="1" destOrd="0" presId="urn:microsoft.com/office/officeart/2005/8/layout/hProcess7"/>
    <dgm:cxn modelId="{7CDA5A6F-961E-47A3-82CB-76FE38DECCE2}" type="presParOf" srcId="{81AD9A12-F999-4F4F-9A57-358D98E95387}" destId="{3C5C7CCF-5B5A-4E93-8E34-C6D294E39FE8}" srcOrd="2" destOrd="0" presId="urn:microsoft.com/office/officeart/2005/8/layout/hProcess7"/>
    <dgm:cxn modelId="{7FC7D310-A757-43CE-A074-0344B290E992}" type="presParOf" srcId="{355004B7-ECB1-43BD-9683-B6B4FF1C2D77}" destId="{DDBD32BF-6442-417A-A931-94BD7A6B4123}" srcOrd="3" destOrd="0" presId="urn:microsoft.com/office/officeart/2005/8/layout/hProcess7"/>
    <dgm:cxn modelId="{F3BA7B80-D518-4DB0-A935-EB0A9D40E407}" type="presParOf" srcId="{355004B7-ECB1-43BD-9683-B6B4FF1C2D77}" destId="{22AD0826-78E1-40C0-A73E-D36409333C3D}" srcOrd="4" destOrd="0" presId="urn:microsoft.com/office/officeart/2005/8/layout/hProcess7"/>
    <dgm:cxn modelId="{43E8AA29-B472-483D-9016-02C8C247CBB3}" type="presParOf" srcId="{22AD0826-78E1-40C0-A73E-D36409333C3D}" destId="{41244E6A-AF57-484C-A5CB-922DFE67BFD2}" srcOrd="0" destOrd="0" presId="urn:microsoft.com/office/officeart/2005/8/layout/hProcess7"/>
    <dgm:cxn modelId="{87BF9235-A43F-4441-849A-6E7753ABADB2}" type="presParOf" srcId="{22AD0826-78E1-40C0-A73E-D36409333C3D}" destId="{D1E8D9A9-0ACC-49E8-B2B5-2031AB0EF4C2}" srcOrd="1" destOrd="0" presId="urn:microsoft.com/office/officeart/2005/8/layout/hProcess7"/>
    <dgm:cxn modelId="{A94A880F-AB0D-49AA-9AED-52E0B2C34FD4}" type="presParOf" srcId="{22AD0826-78E1-40C0-A73E-D36409333C3D}" destId="{17A0493A-C983-4C2A-ADA6-4DD2BC4BBCF6}" srcOrd="2" destOrd="0" presId="urn:microsoft.com/office/officeart/2005/8/layout/hProcess7"/>
    <dgm:cxn modelId="{6B02879D-BC96-4E30-A7C1-B63275DE3B1C}" type="presParOf" srcId="{355004B7-ECB1-43BD-9683-B6B4FF1C2D77}" destId="{FEEE804F-EB6A-48AE-BCA1-5743BD3E61DE}" srcOrd="5" destOrd="0" presId="urn:microsoft.com/office/officeart/2005/8/layout/hProcess7"/>
    <dgm:cxn modelId="{EF8AB451-DE6B-4456-AEFF-ADB7040BEF6B}" type="presParOf" srcId="{355004B7-ECB1-43BD-9683-B6B4FF1C2D77}" destId="{F41620A1-F2CE-4571-B723-E2756411A3BF}" srcOrd="6" destOrd="0" presId="urn:microsoft.com/office/officeart/2005/8/layout/hProcess7"/>
    <dgm:cxn modelId="{FCCD75C2-CE8C-4BB9-B840-4EBEE7F91DFE}" type="presParOf" srcId="{F41620A1-F2CE-4571-B723-E2756411A3BF}" destId="{1CFACB6F-5579-418C-90C4-F5EF475A06AC}" srcOrd="0" destOrd="0" presId="urn:microsoft.com/office/officeart/2005/8/layout/hProcess7"/>
    <dgm:cxn modelId="{50350167-F5B8-4B2E-AE70-0A381F00701A}" type="presParOf" srcId="{F41620A1-F2CE-4571-B723-E2756411A3BF}" destId="{44A6CB9F-EB0C-44FB-8082-B43FC63BDF1B}" srcOrd="1" destOrd="0" presId="urn:microsoft.com/office/officeart/2005/8/layout/hProcess7"/>
    <dgm:cxn modelId="{9FDF20E7-97A5-4021-B135-BB79521FBC71}" type="presParOf" srcId="{F41620A1-F2CE-4571-B723-E2756411A3BF}" destId="{097E279C-06CA-46A7-8E59-6C27773159B5}" srcOrd="2" destOrd="0" presId="urn:microsoft.com/office/officeart/2005/8/layout/hProcess7"/>
    <dgm:cxn modelId="{CA81BC0D-5E5C-4ABE-828D-E844E5B88F42}" type="presParOf" srcId="{355004B7-ECB1-43BD-9683-B6B4FF1C2D77}" destId="{E6903F10-193D-41B8-9981-197B96DF3429}" srcOrd="7" destOrd="0" presId="urn:microsoft.com/office/officeart/2005/8/layout/hProcess7"/>
    <dgm:cxn modelId="{08D359C5-E5D0-4FF3-A9E5-2CBD73ADA848}" type="presParOf" srcId="{355004B7-ECB1-43BD-9683-B6B4FF1C2D77}" destId="{E16696C5-CDBD-4972-99C2-9B7D0B0EF7BE}" srcOrd="8" destOrd="0" presId="urn:microsoft.com/office/officeart/2005/8/layout/hProcess7"/>
    <dgm:cxn modelId="{E481F659-90BF-42FB-8ED1-AE904DB7F556}" type="presParOf" srcId="{E16696C5-CDBD-4972-99C2-9B7D0B0EF7BE}" destId="{060D830B-86CE-4240-BFEE-96B4BCD2D1AE}" srcOrd="0" destOrd="0" presId="urn:microsoft.com/office/officeart/2005/8/layout/hProcess7"/>
    <dgm:cxn modelId="{9605A170-7471-44A7-A313-37530D8E7BB3}" type="presParOf" srcId="{E16696C5-CDBD-4972-99C2-9B7D0B0EF7BE}" destId="{5D48FC7A-9B1E-44B2-9053-CC86535076DF}" srcOrd="1" destOrd="0" presId="urn:microsoft.com/office/officeart/2005/8/layout/hProcess7"/>
    <dgm:cxn modelId="{8C5A9836-9EF8-4AE5-883F-AA22773BA221}" type="presParOf" srcId="{E16696C5-CDBD-4972-99C2-9B7D0B0EF7BE}" destId="{AD9C9B09-F962-4C17-88DB-B8A176116C05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F8B19D8-A81C-4E55-810F-D3CD45019F48}" type="doc">
      <dgm:prSet loTypeId="urn:microsoft.com/office/officeart/2005/8/layout/process1" loCatId="process" qsTypeId="urn:microsoft.com/office/officeart/2005/8/quickstyle/simple5" qsCatId="simple" csTypeId="urn:microsoft.com/office/officeart/2005/8/colors/colorful4" csCatId="colorful" phldr="1"/>
      <dgm:spPr/>
    </dgm:pt>
    <dgm:pt modelId="{9BA52920-4FF2-475F-A9E6-1E5768725D83}">
      <dgm:prSet phldrT="[Texto]"/>
      <dgm:spPr/>
      <dgm:t>
        <a:bodyPr/>
        <a:lstStyle/>
        <a:p>
          <a:r>
            <a:rPr lang="es-CO" dirty="0" smtClean="0"/>
            <a:t>Cargue de proyectos ajustados al Sistema de Gerencia y Página web.</a:t>
          </a:r>
          <a:endParaRPr lang="es-CO" dirty="0"/>
        </a:p>
      </dgm:t>
    </dgm:pt>
    <dgm:pt modelId="{DEC3184D-E6DB-4943-824E-CCD48687EC6D}" type="parTrans" cxnId="{6DCFE102-9B88-4C13-BB23-40BE7C7C60CA}">
      <dgm:prSet/>
      <dgm:spPr/>
      <dgm:t>
        <a:bodyPr/>
        <a:lstStyle/>
        <a:p>
          <a:endParaRPr lang="es-CO"/>
        </a:p>
      </dgm:t>
    </dgm:pt>
    <dgm:pt modelId="{ADCFF117-792D-49B7-92B0-0B6822EFDA8F}" type="sibTrans" cxnId="{6DCFE102-9B88-4C13-BB23-40BE7C7C60CA}">
      <dgm:prSet/>
      <dgm:spPr/>
      <dgm:t>
        <a:bodyPr/>
        <a:lstStyle/>
        <a:p>
          <a:endParaRPr lang="es-CO"/>
        </a:p>
      </dgm:t>
    </dgm:pt>
    <dgm:pt modelId="{60CD207F-1610-4487-A112-1694073BA770}">
      <dgm:prSet phldrT="[Texto]"/>
      <dgm:spPr/>
      <dgm:t>
        <a:bodyPr/>
        <a:lstStyle/>
        <a:p>
          <a:r>
            <a:rPr lang="es-CO" dirty="0" smtClean="0"/>
            <a:t>Actualización del Portafolio de Proyectos</a:t>
          </a:r>
          <a:endParaRPr lang="es-CO" dirty="0"/>
        </a:p>
      </dgm:t>
    </dgm:pt>
    <dgm:pt modelId="{A294141A-AD15-4D50-A843-01937E3712C0}" type="parTrans" cxnId="{765A1B11-69A4-411D-8CA4-3540BBF97B44}">
      <dgm:prSet/>
      <dgm:spPr/>
      <dgm:t>
        <a:bodyPr/>
        <a:lstStyle/>
        <a:p>
          <a:endParaRPr lang="es-CO"/>
        </a:p>
      </dgm:t>
    </dgm:pt>
    <dgm:pt modelId="{E8B8072D-B325-45F8-BF35-DBA3380ACBF7}" type="sibTrans" cxnId="{765A1B11-69A4-411D-8CA4-3540BBF97B44}">
      <dgm:prSet/>
      <dgm:spPr/>
      <dgm:t>
        <a:bodyPr/>
        <a:lstStyle/>
        <a:p>
          <a:endParaRPr lang="es-CO"/>
        </a:p>
      </dgm:t>
    </dgm:pt>
    <dgm:pt modelId="{D6721473-AA37-4180-A2B8-FD8A860BC61A}">
      <dgm:prSet phldrT="[Texto]"/>
      <dgm:spPr/>
      <dgm:t>
        <a:bodyPr/>
        <a:lstStyle/>
        <a:p>
          <a:r>
            <a:rPr lang="es-CO" dirty="0" smtClean="0"/>
            <a:t>Seguimiento a la luz de los proyectos ajustados</a:t>
          </a:r>
          <a:endParaRPr lang="es-CO" dirty="0"/>
        </a:p>
      </dgm:t>
    </dgm:pt>
    <dgm:pt modelId="{F75C9C73-C19E-4F9F-AAA9-81F55F3355D1}" type="parTrans" cxnId="{F014C810-46B5-424D-B2E8-A3F30AE367EE}">
      <dgm:prSet/>
      <dgm:spPr/>
      <dgm:t>
        <a:bodyPr/>
        <a:lstStyle/>
        <a:p>
          <a:endParaRPr lang="es-CO"/>
        </a:p>
      </dgm:t>
    </dgm:pt>
    <dgm:pt modelId="{5FE2736B-B05E-414F-BB72-F68CA676DAD4}" type="sibTrans" cxnId="{F014C810-46B5-424D-B2E8-A3F30AE367EE}">
      <dgm:prSet/>
      <dgm:spPr/>
      <dgm:t>
        <a:bodyPr/>
        <a:lstStyle/>
        <a:p>
          <a:endParaRPr lang="es-CO"/>
        </a:p>
      </dgm:t>
    </dgm:pt>
    <dgm:pt modelId="{D01FDED2-CA7B-4693-B7D8-9BFA4453242B}" type="pres">
      <dgm:prSet presAssocID="{EF8B19D8-A81C-4E55-810F-D3CD45019F48}" presName="Name0" presStyleCnt="0">
        <dgm:presLayoutVars>
          <dgm:dir/>
          <dgm:resizeHandles val="exact"/>
        </dgm:presLayoutVars>
      </dgm:prSet>
      <dgm:spPr/>
    </dgm:pt>
    <dgm:pt modelId="{BE345FEB-690F-4B6D-A788-7B4A0AF7F591}" type="pres">
      <dgm:prSet presAssocID="{9BA52920-4FF2-475F-A9E6-1E5768725D8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D7E49BA-3629-40E7-96B2-19931A2B19CC}" type="pres">
      <dgm:prSet presAssocID="{ADCFF117-792D-49B7-92B0-0B6822EFDA8F}" presName="sibTrans" presStyleLbl="sibTrans2D1" presStyleIdx="0" presStyleCnt="2"/>
      <dgm:spPr/>
      <dgm:t>
        <a:bodyPr/>
        <a:lstStyle/>
        <a:p>
          <a:endParaRPr lang="es-CO"/>
        </a:p>
      </dgm:t>
    </dgm:pt>
    <dgm:pt modelId="{3FCF05BD-091E-4900-B5C4-F996ACC5B83E}" type="pres">
      <dgm:prSet presAssocID="{ADCFF117-792D-49B7-92B0-0B6822EFDA8F}" presName="connectorText" presStyleLbl="sibTrans2D1" presStyleIdx="0" presStyleCnt="2"/>
      <dgm:spPr/>
      <dgm:t>
        <a:bodyPr/>
        <a:lstStyle/>
        <a:p>
          <a:endParaRPr lang="es-CO"/>
        </a:p>
      </dgm:t>
    </dgm:pt>
    <dgm:pt modelId="{623A52AF-8F25-4AF9-B25E-F7C5B956B09E}" type="pres">
      <dgm:prSet presAssocID="{60CD207F-1610-4487-A112-1694073BA77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9C5E485B-79F2-457C-8B17-65FD153B8437}" type="pres">
      <dgm:prSet presAssocID="{E8B8072D-B325-45F8-BF35-DBA3380ACBF7}" presName="sibTrans" presStyleLbl="sibTrans2D1" presStyleIdx="1" presStyleCnt="2"/>
      <dgm:spPr/>
      <dgm:t>
        <a:bodyPr/>
        <a:lstStyle/>
        <a:p>
          <a:endParaRPr lang="es-CO"/>
        </a:p>
      </dgm:t>
    </dgm:pt>
    <dgm:pt modelId="{C3078CE5-FA4A-4193-A839-6552AE17A496}" type="pres">
      <dgm:prSet presAssocID="{E8B8072D-B325-45F8-BF35-DBA3380ACBF7}" presName="connectorText" presStyleLbl="sibTrans2D1" presStyleIdx="1" presStyleCnt="2"/>
      <dgm:spPr/>
      <dgm:t>
        <a:bodyPr/>
        <a:lstStyle/>
        <a:p>
          <a:endParaRPr lang="es-CO"/>
        </a:p>
      </dgm:t>
    </dgm:pt>
    <dgm:pt modelId="{B830A940-42D0-49EE-B940-0F7DDD006733}" type="pres">
      <dgm:prSet presAssocID="{D6721473-AA37-4180-A2B8-FD8A860BC61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B72837A8-AD75-4E8E-9AEC-B87EA7A00EFF}" type="presOf" srcId="{E8B8072D-B325-45F8-BF35-DBA3380ACBF7}" destId="{9C5E485B-79F2-457C-8B17-65FD153B8437}" srcOrd="0" destOrd="0" presId="urn:microsoft.com/office/officeart/2005/8/layout/process1"/>
    <dgm:cxn modelId="{45743620-8F0C-4580-B576-90E0C641AFF9}" type="presOf" srcId="{EF8B19D8-A81C-4E55-810F-D3CD45019F48}" destId="{D01FDED2-CA7B-4693-B7D8-9BFA4453242B}" srcOrd="0" destOrd="0" presId="urn:microsoft.com/office/officeart/2005/8/layout/process1"/>
    <dgm:cxn modelId="{DE7242AC-5AA2-45C2-8F8B-743CA58A329A}" type="presOf" srcId="{ADCFF117-792D-49B7-92B0-0B6822EFDA8F}" destId="{3FCF05BD-091E-4900-B5C4-F996ACC5B83E}" srcOrd="1" destOrd="0" presId="urn:microsoft.com/office/officeart/2005/8/layout/process1"/>
    <dgm:cxn modelId="{F014C810-46B5-424D-B2E8-A3F30AE367EE}" srcId="{EF8B19D8-A81C-4E55-810F-D3CD45019F48}" destId="{D6721473-AA37-4180-A2B8-FD8A860BC61A}" srcOrd="2" destOrd="0" parTransId="{F75C9C73-C19E-4F9F-AAA9-81F55F3355D1}" sibTransId="{5FE2736B-B05E-414F-BB72-F68CA676DAD4}"/>
    <dgm:cxn modelId="{1DB4CF6F-F11F-4A09-AFE8-2EE7DC32F602}" type="presOf" srcId="{60CD207F-1610-4487-A112-1694073BA770}" destId="{623A52AF-8F25-4AF9-B25E-F7C5B956B09E}" srcOrd="0" destOrd="0" presId="urn:microsoft.com/office/officeart/2005/8/layout/process1"/>
    <dgm:cxn modelId="{F3D62311-30ED-4C01-A0E3-871068A0317F}" type="presOf" srcId="{D6721473-AA37-4180-A2B8-FD8A860BC61A}" destId="{B830A940-42D0-49EE-B940-0F7DDD006733}" srcOrd="0" destOrd="0" presId="urn:microsoft.com/office/officeart/2005/8/layout/process1"/>
    <dgm:cxn modelId="{B1679C04-A1A7-48A5-A05E-2D3E7A9B34EA}" type="presOf" srcId="{9BA52920-4FF2-475F-A9E6-1E5768725D83}" destId="{BE345FEB-690F-4B6D-A788-7B4A0AF7F591}" srcOrd="0" destOrd="0" presId="urn:microsoft.com/office/officeart/2005/8/layout/process1"/>
    <dgm:cxn modelId="{765A1B11-69A4-411D-8CA4-3540BBF97B44}" srcId="{EF8B19D8-A81C-4E55-810F-D3CD45019F48}" destId="{60CD207F-1610-4487-A112-1694073BA770}" srcOrd="1" destOrd="0" parTransId="{A294141A-AD15-4D50-A843-01937E3712C0}" sibTransId="{E8B8072D-B325-45F8-BF35-DBA3380ACBF7}"/>
    <dgm:cxn modelId="{6DCFE102-9B88-4C13-BB23-40BE7C7C60CA}" srcId="{EF8B19D8-A81C-4E55-810F-D3CD45019F48}" destId="{9BA52920-4FF2-475F-A9E6-1E5768725D83}" srcOrd="0" destOrd="0" parTransId="{DEC3184D-E6DB-4943-824E-CCD48687EC6D}" sibTransId="{ADCFF117-792D-49B7-92B0-0B6822EFDA8F}"/>
    <dgm:cxn modelId="{C8D89046-3136-4B02-93B2-7AD67CA361C5}" type="presOf" srcId="{E8B8072D-B325-45F8-BF35-DBA3380ACBF7}" destId="{C3078CE5-FA4A-4193-A839-6552AE17A496}" srcOrd="1" destOrd="0" presId="urn:microsoft.com/office/officeart/2005/8/layout/process1"/>
    <dgm:cxn modelId="{EA246EB6-7522-4A06-B7DD-0C96CB076EA6}" type="presOf" srcId="{ADCFF117-792D-49B7-92B0-0B6822EFDA8F}" destId="{FD7E49BA-3629-40E7-96B2-19931A2B19CC}" srcOrd="0" destOrd="0" presId="urn:microsoft.com/office/officeart/2005/8/layout/process1"/>
    <dgm:cxn modelId="{B6B90057-D609-447C-AADB-AF79886B0EF1}" type="presParOf" srcId="{D01FDED2-CA7B-4693-B7D8-9BFA4453242B}" destId="{BE345FEB-690F-4B6D-A788-7B4A0AF7F591}" srcOrd="0" destOrd="0" presId="urn:microsoft.com/office/officeart/2005/8/layout/process1"/>
    <dgm:cxn modelId="{04DC2424-3129-4317-891A-7BB9E1BBC8AF}" type="presParOf" srcId="{D01FDED2-CA7B-4693-B7D8-9BFA4453242B}" destId="{FD7E49BA-3629-40E7-96B2-19931A2B19CC}" srcOrd="1" destOrd="0" presId="urn:microsoft.com/office/officeart/2005/8/layout/process1"/>
    <dgm:cxn modelId="{3BA83E20-1BD0-4ECD-BA69-C64CCA0277F6}" type="presParOf" srcId="{FD7E49BA-3629-40E7-96B2-19931A2B19CC}" destId="{3FCF05BD-091E-4900-B5C4-F996ACC5B83E}" srcOrd="0" destOrd="0" presId="urn:microsoft.com/office/officeart/2005/8/layout/process1"/>
    <dgm:cxn modelId="{B9A55933-6216-48A0-B06B-1781F91897EB}" type="presParOf" srcId="{D01FDED2-CA7B-4693-B7D8-9BFA4453242B}" destId="{623A52AF-8F25-4AF9-B25E-F7C5B956B09E}" srcOrd="2" destOrd="0" presId="urn:microsoft.com/office/officeart/2005/8/layout/process1"/>
    <dgm:cxn modelId="{EEA9753E-1078-478D-863B-107B1F17E694}" type="presParOf" srcId="{D01FDED2-CA7B-4693-B7D8-9BFA4453242B}" destId="{9C5E485B-79F2-457C-8B17-65FD153B8437}" srcOrd="3" destOrd="0" presId="urn:microsoft.com/office/officeart/2005/8/layout/process1"/>
    <dgm:cxn modelId="{4F32B1EB-2E2D-4968-9979-6FC6BD899F01}" type="presParOf" srcId="{9C5E485B-79F2-457C-8B17-65FD153B8437}" destId="{C3078CE5-FA4A-4193-A839-6552AE17A496}" srcOrd="0" destOrd="0" presId="urn:microsoft.com/office/officeart/2005/8/layout/process1"/>
    <dgm:cxn modelId="{E7BFA315-97EF-4C37-8998-45DBE490A7FF}" type="presParOf" srcId="{D01FDED2-CA7B-4693-B7D8-9BFA4453242B}" destId="{B830A940-42D0-49EE-B940-0F7DDD00673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C7620AE-1559-4E06-A0AD-B4A735E1A465}" type="doc">
      <dgm:prSet loTypeId="urn:microsoft.com/office/officeart/2005/8/layout/bList2" loCatId="list" qsTypeId="urn:microsoft.com/office/officeart/2005/8/quickstyle/simple5" qsCatId="simple" csTypeId="urn:microsoft.com/office/officeart/2005/8/colors/colorful1" csCatId="colorful" phldr="1"/>
      <dgm:spPr/>
    </dgm:pt>
    <dgm:pt modelId="{ACDBE3C1-1DA2-401D-842D-24ACD0982A39}">
      <dgm:prSet phldrT="[Texto]" custT="1"/>
      <dgm:spPr/>
      <dgm:t>
        <a:bodyPr/>
        <a:lstStyle/>
        <a:p>
          <a:r>
            <a:rPr lang="es-CO" sz="1050" b="1" dirty="0" smtClean="0"/>
            <a:t>DESARROLLO INSTITUCIONAL</a:t>
          </a:r>
          <a:endParaRPr lang="es-CO" sz="1050" b="1" dirty="0"/>
        </a:p>
      </dgm:t>
    </dgm:pt>
    <dgm:pt modelId="{12DD1CD3-ABC5-499F-A64E-B65FAE88E4E8}" type="parTrans" cxnId="{3419EA8F-7C1B-49DB-9BCD-29FD6C4A089A}">
      <dgm:prSet/>
      <dgm:spPr/>
      <dgm:t>
        <a:bodyPr/>
        <a:lstStyle/>
        <a:p>
          <a:endParaRPr lang="es-CO" sz="2000" b="0"/>
        </a:p>
      </dgm:t>
    </dgm:pt>
    <dgm:pt modelId="{4E214FF2-BD41-418F-A161-3875B7E4D346}" type="sibTrans" cxnId="{3419EA8F-7C1B-49DB-9BCD-29FD6C4A089A}">
      <dgm:prSet/>
      <dgm:spPr/>
      <dgm:t>
        <a:bodyPr/>
        <a:lstStyle/>
        <a:p>
          <a:endParaRPr lang="es-CO" sz="2000" b="0"/>
        </a:p>
      </dgm:t>
    </dgm:pt>
    <dgm:pt modelId="{68D07A6D-46BB-464F-ACB1-7CF6CD64C570}">
      <dgm:prSet phldrT="[Texto]" custT="1"/>
      <dgm:spPr/>
      <dgm:t>
        <a:bodyPr/>
        <a:lstStyle/>
        <a:p>
          <a:r>
            <a:rPr lang="es-CO" sz="1050" b="1" dirty="0" smtClean="0"/>
            <a:t>BIENESTAR INSTITUCIONAL</a:t>
          </a:r>
          <a:endParaRPr lang="es-CO" sz="1050" b="1" dirty="0"/>
        </a:p>
      </dgm:t>
    </dgm:pt>
    <dgm:pt modelId="{CBED2502-4503-4C4A-ABF2-01A6D61B40EC}" type="parTrans" cxnId="{98C51C39-DACF-4A54-9F01-15A41EC6F38C}">
      <dgm:prSet/>
      <dgm:spPr/>
      <dgm:t>
        <a:bodyPr/>
        <a:lstStyle/>
        <a:p>
          <a:endParaRPr lang="es-CO" sz="2000" b="0"/>
        </a:p>
      </dgm:t>
    </dgm:pt>
    <dgm:pt modelId="{2F77C52D-5DF4-4E58-8FDE-17BDF9ED814B}" type="sibTrans" cxnId="{98C51C39-DACF-4A54-9F01-15A41EC6F38C}">
      <dgm:prSet/>
      <dgm:spPr/>
      <dgm:t>
        <a:bodyPr/>
        <a:lstStyle/>
        <a:p>
          <a:endParaRPr lang="es-CO" sz="2000" b="0"/>
        </a:p>
      </dgm:t>
    </dgm:pt>
    <dgm:pt modelId="{9365C11F-E18F-40D4-B2CD-4C08753B0863}">
      <dgm:prSet phldrT="[Texto]" custT="1"/>
      <dgm:spPr/>
      <dgm:t>
        <a:bodyPr/>
        <a:lstStyle/>
        <a:p>
          <a:r>
            <a:rPr lang="es-CO" sz="1050" b="1" dirty="0" smtClean="0"/>
            <a:t>INVESTIGACIÓN, INNOVACIÓN Y EXTENSIÓN</a:t>
          </a:r>
          <a:endParaRPr lang="es-CO" sz="1050" b="1" dirty="0"/>
        </a:p>
      </dgm:t>
    </dgm:pt>
    <dgm:pt modelId="{615B1D23-B769-43D6-95C0-A64E281D8A40}" type="parTrans" cxnId="{97C3C2C5-525A-4CDF-B873-A9313F554B63}">
      <dgm:prSet/>
      <dgm:spPr/>
      <dgm:t>
        <a:bodyPr/>
        <a:lstStyle/>
        <a:p>
          <a:endParaRPr lang="es-CO" sz="2000" b="0"/>
        </a:p>
      </dgm:t>
    </dgm:pt>
    <dgm:pt modelId="{72F1323E-095D-467D-A72E-3D062EA91AF2}" type="sibTrans" cxnId="{97C3C2C5-525A-4CDF-B873-A9313F554B63}">
      <dgm:prSet/>
      <dgm:spPr/>
      <dgm:t>
        <a:bodyPr/>
        <a:lstStyle/>
        <a:p>
          <a:endParaRPr lang="es-CO" sz="2000" b="0"/>
        </a:p>
      </dgm:t>
    </dgm:pt>
    <dgm:pt modelId="{884EE4B5-5665-4A44-B8C7-EE699480D0DA}">
      <dgm:prSet phldrT="[Texto]" custT="1"/>
      <dgm:spPr/>
      <dgm:t>
        <a:bodyPr/>
        <a:lstStyle/>
        <a:p>
          <a:r>
            <a:rPr lang="es-CO" sz="1050" b="1" dirty="0" smtClean="0"/>
            <a:t>INTERNACIONALIZACIÓN DE LA UNIVERSIDAD</a:t>
          </a:r>
          <a:endParaRPr lang="es-CO" sz="1050" b="1" dirty="0"/>
        </a:p>
      </dgm:t>
    </dgm:pt>
    <dgm:pt modelId="{E79F2590-030F-4C7B-ABB8-9CD5D0CBB638}" type="parTrans" cxnId="{E2B67F33-C15C-4BEA-B4D3-C6BD2ACBBA0A}">
      <dgm:prSet/>
      <dgm:spPr/>
      <dgm:t>
        <a:bodyPr/>
        <a:lstStyle/>
        <a:p>
          <a:endParaRPr lang="es-CO" sz="2000" b="0"/>
        </a:p>
      </dgm:t>
    </dgm:pt>
    <dgm:pt modelId="{49A1ED97-2AA6-4A2A-9C7B-FD00B51F7786}" type="sibTrans" cxnId="{E2B67F33-C15C-4BEA-B4D3-C6BD2ACBBA0A}">
      <dgm:prSet/>
      <dgm:spPr/>
      <dgm:t>
        <a:bodyPr/>
        <a:lstStyle/>
        <a:p>
          <a:endParaRPr lang="es-CO" sz="2000" b="0"/>
        </a:p>
      </dgm:t>
    </dgm:pt>
    <dgm:pt modelId="{F4A56A98-EB6A-4EE6-A9E7-28870698B707}">
      <dgm:prSet phldrT="[Texto]" custT="1"/>
      <dgm:spPr/>
      <dgm:t>
        <a:bodyPr/>
        <a:lstStyle/>
        <a:p>
          <a:r>
            <a:rPr lang="es-CO" sz="1050" b="1" dirty="0" smtClean="0"/>
            <a:t>IMPACTO REGIONAL</a:t>
          </a:r>
          <a:endParaRPr lang="es-CO" sz="1050" b="1" dirty="0"/>
        </a:p>
      </dgm:t>
    </dgm:pt>
    <dgm:pt modelId="{E66FC477-6575-4CE9-BD54-A45C2E7C7203}" type="parTrans" cxnId="{872E285D-3544-4D2E-A1EC-77C0AC29FB0E}">
      <dgm:prSet/>
      <dgm:spPr/>
      <dgm:t>
        <a:bodyPr/>
        <a:lstStyle/>
        <a:p>
          <a:endParaRPr lang="es-CO" sz="2000" b="0"/>
        </a:p>
      </dgm:t>
    </dgm:pt>
    <dgm:pt modelId="{E514DFC2-55DF-463C-9383-00E39318FC7E}" type="sibTrans" cxnId="{872E285D-3544-4D2E-A1EC-77C0AC29FB0E}">
      <dgm:prSet/>
      <dgm:spPr/>
      <dgm:t>
        <a:bodyPr/>
        <a:lstStyle/>
        <a:p>
          <a:endParaRPr lang="es-CO" sz="2000" b="0"/>
        </a:p>
      </dgm:t>
    </dgm:pt>
    <dgm:pt modelId="{2182839D-6654-468F-9641-D637D9E098C0}">
      <dgm:prSet phldrT="[Texto]" custT="1"/>
      <dgm:spPr/>
      <dgm:t>
        <a:bodyPr/>
        <a:lstStyle/>
        <a:p>
          <a:r>
            <a:rPr lang="es-CO" sz="1050" b="1" dirty="0" smtClean="0"/>
            <a:t>ALIANZAS ESTRATÉGICAS</a:t>
          </a:r>
          <a:endParaRPr lang="es-CO" sz="1050" b="1" dirty="0"/>
        </a:p>
      </dgm:t>
    </dgm:pt>
    <dgm:pt modelId="{9CF5B793-5DDF-4C1E-8D32-FE02E7750BD3}" type="parTrans" cxnId="{7425A04B-86BC-4C49-9B0C-20B50EA8F71B}">
      <dgm:prSet/>
      <dgm:spPr/>
      <dgm:t>
        <a:bodyPr/>
        <a:lstStyle/>
        <a:p>
          <a:endParaRPr lang="es-CO" sz="2000" b="0"/>
        </a:p>
      </dgm:t>
    </dgm:pt>
    <dgm:pt modelId="{55352D9B-D7A5-40C7-8F59-6C88EE886D23}" type="sibTrans" cxnId="{7425A04B-86BC-4C49-9B0C-20B50EA8F71B}">
      <dgm:prSet/>
      <dgm:spPr/>
      <dgm:t>
        <a:bodyPr/>
        <a:lstStyle/>
        <a:p>
          <a:endParaRPr lang="es-CO" sz="2000" b="0"/>
        </a:p>
      </dgm:t>
    </dgm:pt>
    <dgm:pt modelId="{2C5CF4FD-FBFB-4AC4-B091-5BD0681B05E0}">
      <dgm:prSet phldrT="[Texto]" custT="1"/>
      <dgm:spPr/>
      <dgm:t>
        <a:bodyPr/>
        <a:lstStyle/>
        <a:p>
          <a:r>
            <a:rPr lang="es-CO" sz="800" b="1" dirty="0" smtClean="0"/>
            <a:t>Factor 1: Misión y Proyecto Institucional</a:t>
          </a:r>
          <a:endParaRPr lang="es-CO" sz="800" b="1" dirty="0"/>
        </a:p>
      </dgm:t>
    </dgm:pt>
    <dgm:pt modelId="{554BF8FA-25CE-4026-8A76-962FBC613064}" type="parTrans" cxnId="{69B14238-9EFA-459F-916D-0258DCDC8E5A}">
      <dgm:prSet/>
      <dgm:spPr/>
      <dgm:t>
        <a:bodyPr/>
        <a:lstStyle/>
        <a:p>
          <a:endParaRPr lang="es-CO" sz="2000" b="0"/>
        </a:p>
      </dgm:t>
    </dgm:pt>
    <dgm:pt modelId="{B2329D76-F31C-4B51-B95E-735573430579}" type="sibTrans" cxnId="{69B14238-9EFA-459F-916D-0258DCDC8E5A}">
      <dgm:prSet/>
      <dgm:spPr/>
      <dgm:t>
        <a:bodyPr/>
        <a:lstStyle/>
        <a:p>
          <a:endParaRPr lang="es-CO" sz="2000" b="0"/>
        </a:p>
      </dgm:t>
    </dgm:pt>
    <dgm:pt modelId="{8D533ECC-03E3-46AC-8B70-5784B9143F68}">
      <dgm:prSet phldrT="[Texto]" custT="1"/>
      <dgm:spPr/>
      <dgm:t>
        <a:bodyPr/>
        <a:lstStyle/>
        <a:p>
          <a:r>
            <a:rPr lang="es-CO" sz="800" b="1" dirty="0" smtClean="0"/>
            <a:t>Factor 3: Profesores</a:t>
          </a:r>
          <a:endParaRPr lang="es-CO" sz="800" b="1" dirty="0"/>
        </a:p>
      </dgm:t>
    </dgm:pt>
    <dgm:pt modelId="{AED0F7F7-2512-445D-81A7-472E0F6243CF}" type="parTrans" cxnId="{78C3FD42-411F-4FFD-A209-883C79F14116}">
      <dgm:prSet/>
      <dgm:spPr/>
      <dgm:t>
        <a:bodyPr/>
        <a:lstStyle/>
        <a:p>
          <a:endParaRPr lang="es-CO" sz="2000" b="0"/>
        </a:p>
      </dgm:t>
    </dgm:pt>
    <dgm:pt modelId="{222A6589-2E30-48B0-9B31-B8870575FA73}" type="sibTrans" cxnId="{78C3FD42-411F-4FFD-A209-883C79F14116}">
      <dgm:prSet/>
      <dgm:spPr/>
      <dgm:t>
        <a:bodyPr/>
        <a:lstStyle/>
        <a:p>
          <a:endParaRPr lang="es-CO" sz="2000" b="0"/>
        </a:p>
      </dgm:t>
    </dgm:pt>
    <dgm:pt modelId="{E1D4E618-AA02-4830-B7CA-E9C09322858A}">
      <dgm:prSet phldrT="[Texto]" custT="1"/>
      <dgm:spPr/>
      <dgm:t>
        <a:bodyPr/>
        <a:lstStyle/>
        <a:p>
          <a:r>
            <a:rPr lang="es-CO" sz="800" b="1" dirty="0" smtClean="0"/>
            <a:t>Factor 6: Investigación y Creación Artística</a:t>
          </a:r>
          <a:endParaRPr lang="es-CO" sz="800" b="1" dirty="0"/>
        </a:p>
      </dgm:t>
    </dgm:pt>
    <dgm:pt modelId="{803D0F0C-AC74-4843-B458-66C341F910AF}" type="parTrans" cxnId="{FB07D58C-E657-4544-B820-D8682201B727}">
      <dgm:prSet/>
      <dgm:spPr/>
      <dgm:t>
        <a:bodyPr/>
        <a:lstStyle/>
        <a:p>
          <a:endParaRPr lang="es-CO" sz="2000" b="0"/>
        </a:p>
      </dgm:t>
    </dgm:pt>
    <dgm:pt modelId="{E873AE31-995D-40BD-848B-8F3EF015F002}" type="sibTrans" cxnId="{FB07D58C-E657-4544-B820-D8682201B727}">
      <dgm:prSet/>
      <dgm:spPr/>
      <dgm:t>
        <a:bodyPr/>
        <a:lstStyle/>
        <a:p>
          <a:endParaRPr lang="es-CO" sz="2000" b="0"/>
        </a:p>
      </dgm:t>
    </dgm:pt>
    <dgm:pt modelId="{C2F87F33-DFAA-489E-BC90-57E484E2BFBE}">
      <dgm:prSet phldrT="[Texto]" custT="1"/>
      <dgm:spPr/>
      <dgm:t>
        <a:bodyPr/>
        <a:lstStyle/>
        <a:p>
          <a:r>
            <a:rPr lang="es-CO" sz="800" b="1" dirty="0" smtClean="0"/>
            <a:t>Factor 8: Procesos de Autoevaluación y </a:t>
          </a:r>
          <a:r>
            <a:rPr lang="es-CO" sz="800" b="1" dirty="0" err="1" smtClean="0"/>
            <a:t>Autorregulacion</a:t>
          </a:r>
          <a:endParaRPr lang="es-CO" sz="800" b="1" dirty="0"/>
        </a:p>
      </dgm:t>
    </dgm:pt>
    <dgm:pt modelId="{66DDBDFD-CEE4-465A-8FEE-C9E976EC78DD}" type="parTrans" cxnId="{250B221B-A1BF-4620-9D5B-F9C371494645}">
      <dgm:prSet/>
      <dgm:spPr/>
      <dgm:t>
        <a:bodyPr/>
        <a:lstStyle/>
        <a:p>
          <a:endParaRPr lang="es-CO" sz="2000" b="0"/>
        </a:p>
      </dgm:t>
    </dgm:pt>
    <dgm:pt modelId="{E5A11E6C-8A8D-455A-AAC5-3B41E1CAA078}" type="sibTrans" cxnId="{250B221B-A1BF-4620-9D5B-F9C371494645}">
      <dgm:prSet/>
      <dgm:spPr/>
      <dgm:t>
        <a:bodyPr/>
        <a:lstStyle/>
        <a:p>
          <a:endParaRPr lang="es-CO" sz="2000" b="0"/>
        </a:p>
      </dgm:t>
    </dgm:pt>
    <dgm:pt modelId="{EBD3238D-D021-4498-9029-D14ED13ADA12}">
      <dgm:prSet phldrT="[Texto]" custT="1"/>
      <dgm:spPr/>
      <dgm:t>
        <a:bodyPr/>
        <a:lstStyle/>
        <a:p>
          <a:r>
            <a:rPr lang="es-CO" sz="800" b="1" dirty="0" smtClean="0"/>
            <a:t>Factor 9: Bienestar Institucional</a:t>
          </a:r>
          <a:endParaRPr lang="es-CO" sz="800" b="1" dirty="0"/>
        </a:p>
      </dgm:t>
    </dgm:pt>
    <dgm:pt modelId="{4E7A2AB5-ECB9-44A5-856A-976E40B2A7F3}" type="parTrans" cxnId="{6F0200BF-7963-418D-8C4B-6507BB02EB9E}">
      <dgm:prSet/>
      <dgm:spPr/>
      <dgm:t>
        <a:bodyPr/>
        <a:lstStyle/>
        <a:p>
          <a:endParaRPr lang="es-CO" sz="2000" b="0"/>
        </a:p>
      </dgm:t>
    </dgm:pt>
    <dgm:pt modelId="{60124362-7EF0-4EB0-96D1-FE3350D19CD8}" type="sibTrans" cxnId="{6F0200BF-7963-418D-8C4B-6507BB02EB9E}">
      <dgm:prSet/>
      <dgm:spPr/>
      <dgm:t>
        <a:bodyPr/>
        <a:lstStyle/>
        <a:p>
          <a:endParaRPr lang="es-CO" sz="2000" b="0"/>
        </a:p>
      </dgm:t>
    </dgm:pt>
    <dgm:pt modelId="{1AA752B2-5A28-4F43-9A34-C045AB77FA3F}">
      <dgm:prSet phldrT="[Texto]" custT="1"/>
      <dgm:spPr/>
      <dgm:t>
        <a:bodyPr/>
        <a:lstStyle/>
        <a:p>
          <a:r>
            <a:rPr lang="es-CO" sz="800" b="1" dirty="0" smtClean="0"/>
            <a:t>Factor 10: Organización, Gestión y Administración</a:t>
          </a:r>
          <a:endParaRPr lang="es-CO" sz="800" b="1" dirty="0"/>
        </a:p>
      </dgm:t>
    </dgm:pt>
    <dgm:pt modelId="{6C896515-3CB9-4A75-9733-AC2CA1D0C3A5}" type="parTrans" cxnId="{952E95F4-2517-44E7-9D33-3EAD42D15556}">
      <dgm:prSet/>
      <dgm:spPr/>
      <dgm:t>
        <a:bodyPr/>
        <a:lstStyle/>
        <a:p>
          <a:endParaRPr lang="es-CO" sz="2000" b="0"/>
        </a:p>
      </dgm:t>
    </dgm:pt>
    <dgm:pt modelId="{0DF462CF-9C58-4D88-81C9-98A766498648}" type="sibTrans" cxnId="{952E95F4-2517-44E7-9D33-3EAD42D15556}">
      <dgm:prSet/>
      <dgm:spPr/>
      <dgm:t>
        <a:bodyPr/>
        <a:lstStyle/>
        <a:p>
          <a:endParaRPr lang="es-CO" sz="2000" b="0"/>
        </a:p>
      </dgm:t>
    </dgm:pt>
    <dgm:pt modelId="{B4049133-C82F-400F-B9CF-A4DFDFB75314}">
      <dgm:prSet phldrT="[Texto]" custT="1"/>
      <dgm:spPr/>
      <dgm:t>
        <a:bodyPr/>
        <a:lstStyle/>
        <a:p>
          <a:r>
            <a:rPr lang="es-CO" sz="800" b="1" dirty="0" smtClean="0"/>
            <a:t>Factor 11: Recursos de Apoyo Académico e Infraestructura Física</a:t>
          </a:r>
          <a:endParaRPr lang="es-CO" sz="800" b="1" dirty="0"/>
        </a:p>
      </dgm:t>
    </dgm:pt>
    <dgm:pt modelId="{B5A19593-9D8E-4338-B68D-93E453C3D6C8}" type="parTrans" cxnId="{CAF8BD1A-A73A-4B61-90E1-72DB33F663E6}">
      <dgm:prSet/>
      <dgm:spPr/>
      <dgm:t>
        <a:bodyPr/>
        <a:lstStyle/>
        <a:p>
          <a:endParaRPr lang="es-CO" sz="2000" b="0"/>
        </a:p>
      </dgm:t>
    </dgm:pt>
    <dgm:pt modelId="{768B38F9-BC43-4072-B55B-F946ACE9AF35}" type="sibTrans" cxnId="{CAF8BD1A-A73A-4B61-90E1-72DB33F663E6}">
      <dgm:prSet/>
      <dgm:spPr/>
      <dgm:t>
        <a:bodyPr/>
        <a:lstStyle/>
        <a:p>
          <a:endParaRPr lang="es-CO" sz="2000" b="0"/>
        </a:p>
      </dgm:t>
    </dgm:pt>
    <dgm:pt modelId="{B854F356-4EAD-4EEE-B8D1-BDC22A41BA42}">
      <dgm:prSet phldrT="[Texto]" custT="1"/>
      <dgm:spPr/>
      <dgm:t>
        <a:bodyPr/>
        <a:lstStyle/>
        <a:p>
          <a:r>
            <a:rPr lang="es-CO" sz="800" b="1" dirty="0" smtClean="0"/>
            <a:t>Factor 12: Recursos Financieros</a:t>
          </a:r>
          <a:endParaRPr lang="es-CO" sz="800" b="1" dirty="0"/>
        </a:p>
      </dgm:t>
    </dgm:pt>
    <dgm:pt modelId="{6EED84BA-D412-4D5F-B039-EC373EBAE673}" type="parTrans" cxnId="{34BC01BF-1C86-494F-B955-E5383A5C8858}">
      <dgm:prSet/>
      <dgm:spPr/>
      <dgm:t>
        <a:bodyPr/>
        <a:lstStyle/>
        <a:p>
          <a:endParaRPr lang="es-CO" sz="2000" b="0"/>
        </a:p>
      </dgm:t>
    </dgm:pt>
    <dgm:pt modelId="{DEE3F436-B4E3-4F11-8603-2C524317D558}" type="sibTrans" cxnId="{34BC01BF-1C86-494F-B955-E5383A5C8858}">
      <dgm:prSet/>
      <dgm:spPr/>
      <dgm:t>
        <a:bodyPr/>
        <a:lstStyle/>
        <a:p>
          <a:endParaRPr lang="es-CO" sz="2000" b="0"/>
        </a:p>
      </dgm:t>
    </dgm:pt>
    <dgm:pt modelId="{C1E8725B-9775-4F77-901D-EBE078BBBA24}">
      <dgm:prSet phldrT="[Texto]" custT="1"/>
      <dgm:spPr/>
      <dgm:t>
        <a:bodyPr/>
        <a:lstStyle/>
        <a:p>
          <a:r>
            <a:rPr lang="es-CO" sz="800" b="1" dirty="0" smtClean="0"/>
            <a:t>Factor 3: Profesores</a:t>
          </a:r>
          <a:endParaRPr lang="es-CO" sz="800" b="1" dirty="0"/>
        </a:p>
      </dgm:t>
    </dgm:pt>
    <dgm:pt modelId="{9BD4FD55-B499-40CB-83DA-882964334AE4}" type="parTrans" cxnId="{6551585B-9938-4239-B3E0-A7F254990D47}">
      <dgm:prSet/>
      <dgm:spPr/>
      <dgm:t>
        <a:bodyPr/>
        <a:lstStyle/>
        <a:p>
          <a:endParaRPr lang="es-CO" sz="2000" b="0"/>
        </a:p>
      </dgm:t>
    </dgm:pt>
    <dgm:pt modelId="{80AD99BF-3A1E-4567-A48E-AD1A5023C1DE}" type="sibTrans" cxnId="{6551585B-9938-4239-B3E0-A7F254990D47}">
      <dgm:prSet/>
      <dgm:spPr/>
      <dgm:t>
        <a:bodyPr/>
        <a:lstStyle/>
        <a:p>
          <a:endParaRPr lang="es-CO" sz="2000" b="0"/>
        </a:p>
      </dgm:t>
    </dgm:pt>
    <dgm:pt modelId="{B2755446-B677-47BC-AAAF-F00F1EAA6CDF}">
      <dgm:prSet phldrT="[Texto]" custT="1"/>
      <dgm:spPr/>
      <dgm:t>
        <a:bodyPr/>
        <a:lstStyle/>
        <a:p>
          <a:r>
            <a:rPr lang="es-CO" sz="800" b="1" dirty="0" smtClean="0"/>
            <a:t>Factor 6: Investigación y Creación Artística</a:t>
          </a:r>
          <a:endParaRPr lang="es-CO" sz="800" b="1" dirty="0"/>
        </a:p>
      </dgm:t>
    </dgm:pt>
    <dgm:pt modelId="{867E8E9B-8E46-4670-8E63-1B309D233A20}" type="parTrans" cxnId="{6642BAD1-686E-418F-926A-8B08DC701450}">
      <dgm:prSet/>
      <dgm:spPr/>
      <dgm:t>
        <a:bodyPr/>
        <a:lstStyle/>
        <a:p>
          <a:endParaRPr lang="es-CO" sz="2000" b="0"/>
        </a:p>
      </dgm:t>
    </dgm:pt>
    <dgm:pt modelId="{F7923535-C9D3-4035-82E8-60F3E7B4C862}" type="sibTrans" cxnId="{6642BAD1-686E-418F-926A-8B08DC701450}">
      <dgm:prSet/>
      <dgm:spPr/>
      <dgm:t>
        <a:bodyPr/>
        <a:lstStyle/>
        <a:p>
          <a:endParaRPr lang="es-CO" sz="2000" b="0"/>
        </a:p>
      </dgm:t>
    </dgm:pt>
    <dgm:pt modelId="{B190299F-82CA-4FDD-9037-CEFCF6513635}">
      <dgm:prSet phldrT="[Texto]" custT="1"/>
      <dgm:spPr/>
      <dgm:t>
        <a:bodyPr/>
        <a:lstStyle/>
        <a:p>
          <a:r>
            <a:rPr lang="es-CO" sz="800" b="1" dirty="0" smtClean="0"/>
            <a:t>Factor 8: Procesos de Autoevaluación y </a:t>
          </a:r>
          <a:r>
            <a:rPr lang="es-CO" sz="800" b="1" dirty="0" err="1" smtClean="0"/>
            <a:t>Autorregulacion</a:t>
          </a:r>
          <a:endParaRPr lang="es-CO" sz="800" b="1" dirty="0"/>
        </a:p>
      </dgm:t>
    </dgm:pt>
    <dgm:pt modelId="{7827D7CB-7BF7-4A65-B7B5-DF74D905F6E1}" type="parTrans" cxnId="{8CECBAD8-357A-48BB-94E1-AD710B9DB35E}">
      <dgm:prSet/>
      <dgm:spPr/>
      <dgm:t>
        <a:bodyPr/>
        <a:lstStyle/>
        <a:p>
          <a:endParaRPr lang="es-CO" sz="2000" b="0"/>
        </a:p>
      </dgm:t>
    </dgm:pt>
    <dgm:pt modelId="{9E6BE87C-C7C4-4AFA-B59A-60F4B1D89A01}" type="sibTrans" cxnId="{8CECBAD8-357A-48BB-94E1-AD710B9DB35E}">
      <dgm:prSet/>
      <dgm:spPr/>
      <dgm:t>
        <a:bodyPr/>
        <a:lstStyle/>
        <a:p>
          <a:endParaRPr lang="es-CO" sz="2000" b="0"/>
        </a:p>
      </dgm:t>
    </dgm:pt>
    <dgm:pt modelId="{ADE1CDD9-0F22-4730-B1AC-B4D025BD0A1E}">
      <dgm:prSet phldrT="[Texto]" custT="1"/>
      <dgm:spPr/>
      <dgm:t>
        <a:bodyPr/>
        <a:lstStyle/>
        <a:p>
          <a:r>
            <a:rPr lang="es-CO" sz="800" b="1" dirty="0" smtClean="0"/>
            <a:t>Factor 10: Organización, Gestión y Administración</a:t>
          </a:r>
          <a:endParaRPr lang="es-CO" sz="800" b="1" dirty="0"/>
        </a:p>
      </dgm:t>
    </dgm:pt>
    <dgm:pt modelId="{1BACBCA9-A78F-435A-B968-17F63CDB2BEF}" type="parTrans" cxnId="{76587567-978F-4014-B366-6D347CB0DBC0}">
      <dgm:prSet/>
      <dgm:spPr/>
      <dgm:t>
        <a:bodyPr/>
        <a:lstStyle/>
        <a:p>
          <a:endParaRPr lang="es-CO" sz="2000" b="0"/>
        </a:p>
      </dgm:t>
    </dgm:pt>
    <dgm:pt modelId="{C270E383-A787-473A-BDD5-AF06F1E69655}" type="sibTrans" cxnId="{76587567-978F-4014-B366-6D347CB0DBC0}">
      <dgm:prSet/>
      <dgm:spPr/>
      <dgm:t>
        <a:bodyPr/>
        <a:lstStyle/>
        <a:p>
          <a:endParaRPr lang="es-CO" sz="2000" b="0"/>
        </a:p>
      </dgm:t>
    </dgm:pt>
    <dgm:pt modelId="{280079D6-65CD-42F2-8975-462A569CBB0E}">
      <dgm:prSet phldrT="[Texto]" custT="1"/>
      <dgm:spPr/>
      <dgm:t>
        <a:bodyPr/>
        <a:lstStyle/>
        <a:p>
          <a:r>
            <a:rPr lang="es-CO" sz="800" b="1" dirty="0" smtClean="0"/>
            <a:t>Factor 11: Recursos de Apoyo Académico e Infraestructura Física</a:t>
          </a:r>
          <a:endParaRPr lang="es-CO" sz="800" b="1" dirty="0"/>
        </a:p>
      </dgm:t>
    </dgm:pt>
    <dgm:pt modelId="{5F51CAAE-7790-4564-B381-AF5600E99972}" type="parTrans" cxnId="{9F592AA5-431D-4E35-A73C-91E4CBE6134F}">
      <dgm:prSet/>
      <dgm:spPr/>
      <dgm:t>
        <a:bodyPr/>
        <a:lstStyle/>
        <a:p>
          <a:endParaRPr lang="es-CO" sz="2000" b="0"/>
        </a:p>
      </dgm:t>
    </dgm:pt>
    <dgm:pt modelId="{6A7BF99E-85DC-42AC-84BE-B322562F0C74}" type="sibTrans" cxnId="{9F592AA5-431D-4E35-A73C-91E4CBE6134F}">
      <dgm:prSet/>
      <dgm:spPr/>
      <dgm:t>
        <a:bodyPr/>
        <a:lstStyle/>
        <a:p>
          <a:endParaRPr lang="es-CO" sz="2000" b="0"/>
        </a:p>
      </dgm:t>
    </dgm:pt>
    <dgm:pt modelId="{BE9E4B5B-615E-4C57-9DB9-2307AE87579A}">
      <dgm:prSet phldrT="[Texto]" custT="1"/>
      <dgm:spPr/>
      <dgm:t>
        <a:bodyPr/>
        <a:lstStyle/>
        <a:p>
          <a:r>
            <a:rPr lang="es-CO" sz="800" b="1" dirty="0" smtClean="0"/>
            <a:t>Factor 4: Procesos Académicos</a:t>
          </a:r>
          <a:endParaRPr lang="es-CO" sz="800" b="1" dirty="0"/>
        </a:p>
      </dgm:t>
    </dgm:pt>
    <dgm:pt modelId="{5BDB8BCD-F3CE-4C74-9B6D-FD767CE78470}" type="parTrans" cxnId="{0A5C1626-1FF4-48DE-9F8F-258D1618ACE3}">
      <dgm:prSet/>
      <dgm:spPr/>
      <dgm:t>
        <a:bodyPr/>
        <a:lstStyle/>
        <a:p>
          <a:endParaRPr lang="es-CO" sz="2000" b="0"/>
        </a:p>
      </dgm:t>
    </dgm:pt>
    <dgm:pt modelId="{C9359417-DC9A-465E-B3A0-23991706EC1D}" type="sibTrans" cxnId="{0A5C1626-1FF4-48DE-9F8F-258D1618ACE3}">
      <dgm:prSet/>
      <dgm:spPr/>
      <dgm:t>
        <a:bodyPr/>
        <a:lstStyle/>
        <a:p>
          <a:endParaRPr lang="es-CO" sz="2000" b="0"/>
        </a:p>
      </dgm:t>
    </dgm:pt>
    <dgm:pt modelId="{D586ED35-8441-4D67-8234-D49B0D34A6AF}">
      <dgm:prSet phldrT="[Texto]" custT="1"/>
      <dgm:spPr/>
      <dgm:t>
        <a:bodyPr/>
        <a:lstStyle/>
        <a:p>
          <a:r>
            <a:rPr lang="es-CO" sz="800" b="1" dirty="0" smtClean="0"/>
            <a:t>Factor 5: Visibilidad Nacional e Internacional</a:t>
          </a:r>
          <a:endParaRPr lang="es-CO" sz="800" b="1" dirty="0"/>
        </a:p>
      </dgm:t>
    </dgm:pt>
    <dgm:pt modelId="{4751DFEF-1915-427D-8690-EF771C6D26A1}" type="parTrans" cxnId="{56B0C3A6-D60F-4E59-BDBE-ABA85C1D81A6}">
      <dgm:prSet/>
      <dgm:spPr/>
      <dgm:t>
        <a:bodyPr/>
        <a:lstStyle/>
        <a:p>
          <a:endParaRPr lang="es-CO" sz="2000" b="0"/>
        </a:p>
      </dgm:t>
    </dgm:pt>
    <dgm:pt modelId="{3EA525C3-2270-4A2D-84C5-D05096075A65}" type="sibTrans" cxnId="{56B0C3A6-D60F-4E59-BDBE-ABA85C1D81A6}">
      <dgm:prSet/>
      <dgm:spPr/>
      <dgm:t>
        <a:bodyPr/>
        <a:lstStyle/>
        <a:p>
          <a:endParaRPr lang="es-CO" sz="2000" b="0"/>
        </a:p>
      </dgm:t>
    </dgm:pt>
    <dgm:pt modelId="{4524CEF0-BF04-49AA-9B0A-E62982D79D65}">
      <dgm:prSet phldrT="[Texto]" custT="1"/>
      <dgm:spPr/>
      <dgm:t>
        <a:bodyPr/>
        <a:lstStyle/>
        <a:p>
          <a:r>
            <a:rPr lang="es-CO" sz="800" b="1" dirty="0" smtClean="0"/>
            <a:t>Factor 7: Pertinencia e Impacto Social</a:t>
          </a:r>
          <a:endParaRPr lang="es-CO" sz="800" b="1" dirty="0"/>
        </a:p>
      </dgm:t>
    </dgm:pt>
    <dgm:pt modelId="{781CB4E5-98CB-45B3-A2EB-864E5EB185FA}" type="parTrans" cxnId="{4E5AA0AE-8156-46D9-953E-82D4F4AA1378}">
      <dgm:prSet/>
      <dgm:spPr/>
      <dgm:t>
        <a:bodyPr/>
        <a:lstStyle/>
        <a:p>
          <a:endParaRPr lang="es-CO" sz="2000" b="0"/>
        </a:p>
      </dgm:t>
    </dgm:pt>
    <dgm:pt modelId="{B81E331A-021E-4D15-A7B6-5246EF2DB41C}" type="sibTrans" cxnId="{4E5AA0AE-8156-46D9-953E-82D4F4AA1378}">
      <dgm:prSet/>
      <dgm:spPr/>
      <dgm:t>
        <a:bodyPr/>
        <a:lstStyle/>
        <a:p>
          <a:endParaRPr lang="es-CO" sz="2000" b="0"/>
        </a:p>
      </dgm:t>
    </dgm:pt>
    <dgm:pt modelId="{2E79F993-24D3-4CF6-A9B1-42678222F506}">
      <dgm:prSet phldrT="[Texto]" custT="1"/>
      <dgm:spPr/>
      <dgm:t>
        <a:bodyPr/>
        <a:lstStyle/>
        <a:p>
          <a:r>
            <a:rPr lang="es-CO" sz="800" b="1" dirty="0" smtClean="0"/>
            <a:t>Factor 1: Misión y Proyecto Institucional</a:t>
          </a:r>
          <a:endParaRPr lang="es-CO" sz="800" b="1" dirty="0"/>
        </a:p>
      </dgm:t>
    </dgm:pt>
    <dgm:pt modelId="{660A1E6A-8819-4091-8485-AB896AE6301A}" type="parTrans" cxnId="{C85C2541-9CFB-484A-A3F8-DDE09EDD777A}">
      <dgm:prSet/>
      <dgm:spPr/>
      <dgm:t>
        <a:bodyPr/>
        <a:lstStyle/>
        <a:p>
          <a:endParaRPr lang="es-CO" sz="2000" b="0"/>
        </a:p>
      </dgm:t>
    </dgm:pt>
    <dgm:pt modelId="{D4A35B50-5153-432C-8788-4AAF073321AB}" type="sibTrans" cxnId="{C85C2541-9CFB-484A-A3F8-DDE09EDD777A}">
      <dgm:prSet/>
      <dgm:spPr/>
      <dgm:t>
        <a:bodyPr/>
        <a:lstStyle/>
        <a:p>
          <a:endParaRPr lang="es-CO" sz="2000" b="0"/>
        </a:p>
      </dgm:t>
    </dgm:pt>
    <dgm:pt modelId="{EBAB0E6D-9BAA-40E9-B51F-FEEAFBB86F12}">
      <dgm:prSet phldrT="[Texto]" custT="1"/>
      <dgm:spPr/>
      <dgm:t>
        <a:bodyPr/>
        <a:lstStyle/>
        <a:p>
          <a:r>
            <a:rPr lang="es-CO" sz="800" b="1" dirty="0" smtClean="0"/>
            <a:t>Factor 2: Estudiantes</a:t>
          </a:r>
          <a:endParaRPr lang="es-CO" sz="800" b="1" dirty="0"/>
        </a:p>
      </dgm:t>
    </dgm:pt>
    <dgm:pt modelId="{7FB159B0-B215-4490-9F48-84DE70C63C6D}" type="parTrans" cxnId="{65F3DEF4-8F7F-4B6A-BEF8-10303A09454C}">
      <dgm:prSet/>
      <dgm:spPr/>
      <dgm:t>
        <a:bodyPr/>
        <a:lstStyle/>
        <a:p>
          <a:endParaRPr lang="es-CO" sz="2000" b="0"/>
        </a:p>
      </dgm:t>
    </dgm:pt>
    <dgm:pt modelId="{C63E0836-D3CE-452D-AC7F-A6F9183A0314}" type="sibTrans" cxnId="{65F3DEF4-8F7F-4B6A-BEF8-10303A09454C}">
      <dgm:prSet/>
      <dgm:spPr/>
      <dgm:t>
        <a:bodyPr/>
        <a:lstStyle/>
        <a:p>
          <a:endParaRPr lang="es-CO" sz="2000" b="0"/>
        </a:p>
      </dgm:t>
    </dgm:pt>
    <dgm:pt modelId="{12D895E7-1234-4FAA-A650-A5970C00CD6C}">
      <dgm:prSet phldrT="[Texto]" custT="1"/>
      <dgm:spPr/>
      <dgm:t>
        <a:bodyPr/>
        <a:lstStyle/>
        <a:p>
          <a:r>
            <a:rPr lang="es-CO" sz="800" b="1" dirty="0" smtClean="0"/>
            <a:t>Factor 4: Procesos Académicos</a:t>
          </a:r>
          <a:endParaRPr lang="es-CO" sz="800" b="1" dirty="0"/>
        </a:p>
      </dgm:t>
    </dgm:pt>
    <dgm:pt modelId="{B3E551E9-61D3-4065-9F27-9F095453899A}" type="parTrans" cxnId="{2814F548-BEC3-4EC7-8B21-8E4D6F9F9688}">
      <dgm:prSet/>
      <dgm:spPr/>
      <dgm:t>
        <a:bodyPr/>
        <a:lstStyle/>
        <a:p>
          <a:endParaRPr lang="es-CO" sz="2000" b="0"/>
        </a:p>
      </dgm:t>
    </dgm:pt>
    <dgm:pt modelId="{AD16B063-92FE-4A9C-905E-880DFFBEAE48}" type="sibTrans" cxnId="{2814F548-BEC3-4EC7-8B21-8E4D6F9F9688}">
      <dgm:prSet/>
      <dgm:spPr/>
      <dgm:t>
        <a:bodyPr/>
        <a:lstStyle/>
        <a:p>
          <a:endParaRPr lang="es-CO" sz="2000" b="0"/>
        </a:p>
      </dgm:t>
    </dgm:pt>
    <dgm:pt modelId="{A51E6B15-45C2-49F1-910D-D1401895495A}">
      <dgm:prSet phldrT="[Texto]" custT="1"/>
      <dgm:spPr/>
      <dgm:t>
        <a:bodyPr/>
        <a:lstStyle/>
        <a:p>
          <a:r>
            <a:rPr lang="es-CO" sz="800" b="1" dirty="0" smtClean="0"/>
            <a:t>Factor 5: Visibilidad Nacional e Internacional</a:t>
          </a:r>
          <a:endParaRPr lang="es-CO" sz="800" b="1" dirty="0"/>
        </a:p>
      </dgm:t>
    </dgm:pt>
    <dgm:pt modelId="{1708F2BA-C2D6-460B-9B56-8C579AC0345D}" type="parTrans" cxnId="{83231378-59BD-46D2-9EED-66BDFD6D17DD}">
      <dgm:prSet/>
      <dgm:spPr/>
      <dgm:t>
        <a:bodyPr/>
        <a:lstStyle/>
        <a:p>
          <a:endParaRPr lang="es-CO" sz="2000" b="0"/>
        </a:p>
      </dgm:t>
    </dgm:pt>
    <dgm:pt modelId="{796F9AD5-E853-4144-9535-9A0DA9CE4589}" type="sibTrans" cxnId="{83231378-59BD-46D2-9EED-66BDFD6D17DD}">
      <dgm:prSet/>
      <dgm:spPr/>
      <dgm:t>
        <a:bodyPr/>
        <a:lstStyle/>
        <a:p>
          <a:endParaRPr lang="es-CO" sz="2000" b="0"/>
        </a:p>
      </dgm:t>
    </dgm:pt>
    <dgm:pt modelId="{EE429D9B-9FE2-4C1D-A594-FA861C38B38C}">
      <dgm:prSet phldrT="[Texto]" custT="1"/>
      <dgm:spPr/>
      <dgm:t>
        <a:bodyPr/>
        <a:lstStyle/>
        <a:p>
          <a:r>
            <a:rPr lang="es-CO" sz="800" b="1" dirty="0" smtClean="0"/>
            <a:t>Factor 6: Investigación y Creación Artística</a:t>
          </a:r>
          <a:endParaRPr lang="es-CO" sz="800" b="1" dirty="0"/>
        </a:p>
      </dgm:t>
    </dgm:pt>
    <dgm:pt modelId="{710778C2-41FC-41DD-B995-A5127DEF12FA}" type="parTrans" cxnId="{F0973EED-044F-4FF6-B896-03DA741E2178}">
      <dgm:prSet/>
      <dgm:spPr/>
      <dgm:t>
        <a:bodyPr/>
        <a:lstStyle/>
        <a:p>
          <a:endParaRPr lang="es-CO" sz="2000" b="0"/>
        </a:p>
      </dgm:t>
    </dgm:pt>
    <dgm:pt modelId="{60E01333-A8CA-455A-A97D-6478652CB4C6}" type="sibTrans" cxnId="{F0973EED-044F-4FF6-B896-03DA741E2178}">
      <dgm:prSet/>
      <dgm:spPr/>
      <dgm:t>
        <a:bodyPr/>
        <a:lstStyle/>
        <a:p>
          <a:endParaRPr lang="es-CO" sz="2000" b="0"/>
        </a:p>
      </dgm:t>
    </dgm:pt>
    <dgm:pt modelId="{4216B348-1975-4784-ACE9-E0B8813A50FE}">
      <dgm:prSet phldrT="[Texto]" custT="1"/>
      <dgm:spPr/>
      <dgm:t>
        <a:bodyPr/>
        <a:lstStyle/>
        <a:p>
          <a:r>
            <a:rPr lang="es-CO" sz="800" b="1" dirty="0" smtClean="0"/>
            <a:t>Factor 8: Procesos de Autoevaluación y </a:t>
          </a:r>
          <a:r>
            <a:rPr lang="es-CO" sz="800" b="1" dirty="0" err="1" smtClean="0"/>
            <a:t>Autorregulacion</a:t>
          </a:r>
          <a:endParaRPr lang="es-CO" sz="800" b="1" dirty="0"/>
        </a:p>
      </dgm:t>
    </dgm:pt>
    <dgm:pt modelId="{4D90A1EA-5CD6-4FEF-8EDF-45133C7731DE}" type="parTrans" cxnId="{88A64CBE-E068-45A3-B9B9-31125A7D0E2E}">
      <dgm:prSet/>
      <dgm:spPr/>
      <dgm:t>
        <a:bodyPr/>
        <a:lstStyle/>
        <a:p>
          <a:endParaRPr lang="es-CO" sz="2000" b="0"/>
        </a:p>
      </dgm:t>
    </dgm:pt>
    <dgm:pt modelId="{A77E0EC7-2BEB-45E8-A36D-90800A58014D}" type="sibTrans" cxnId="{88A64CBE-E068-45A3-B9B9-31125A7D0E2E}">
      <dgm:prSet/>
      <dgm:spPr/>
      <dgm:t>
        <a:bodyPr/>
        <a:lstStyle/>
        <a:p>
          <a:endParaRPr lang="es-CO" sz="2000" b="0"/>
        </a:p>
      </dgm:t>
    </dgm:pt>
    <dgm:pt modelId="{44D553F9-F3E2-429B-8213-BB92AB45263C}">
      <dgm:prSet phldrT="[Texto]" custT="1"/>
      <dgm:spPr/>
      <dgm:t>
        <a:bodyPr/>
        <a:lstStyle/>
        <a:p>
          <a:r>
            <a:rPr lang="es-CO" sz="800" b="1" dirty="0" smtClean="0"/>
            <a:t>Factor 9: Bienestar Institucional</a:t>
          </a:r>
          <a:endParaRPr lang="es-CO" sz="800" b="1" dirty="0"/>
        </a:p>
      </dgm:t>
    </dgm:pt>
    <dgm:pt modelId="{E253CED1-D9F3-4FE2-ACCF-460BA6EB071E}" type="parTrans" cxnId="{DFCDADC0-354C-4409-8EA8-C3EB2A87FB7B}">
      <dgm:prSet/>
      <dgm:spPr/>
      <dgm:t>
        <a:bodyPr/>
        <a:lstStyle/>
        <a:p>
          <a:endParaRPr lang="es-CO" sz="2000" b="0"/>
        </a:p>
      </dgm:t>
    </dgm:pt>
    <dgm:pt modelId="{9D9843C7-982B-4CD9-9CA8-91AA44F28CEB}" type="sibTrans" cxnId="{DFCDADC0-354C-4409-8EA8-C3EB2A87FB7B}">
      <dgm:prSet/>
      <dgm:spPr/>
      <dgm:t>
        <a:bodyPr/>
        <a:lstStyle/>
        <a:p>
          <a:endParaRPr lang="es-CO" sz="2000" b="0"/>
        </a:p>
      </dgm:t>
    </dgm:pt>
    <dgm:pt modelId="{7E04643B-6230-4DA2-A085-9B8270E3FEE4}">
      <dgm:prSet phldrT="[Texto]" custT="1"/>
      <dgm:spPr/>
      <dgm:t>
        <a:bodyPr/>
        <a:lstStyle/>
        <a:p>
          <a:r>
            <a:rPr lang="es-CO" sz="800" b="1" dirty="0" smtClean="0"/>
            <a:t>Factor 3: Profesores</a:t>
          </a:r>
          <a:endParaRPr lang="es-CO" sz="800" b="1" dirty="0"/>
        </a:p>
      </dgm:t>
    </dgm:pt>
    <dgm:pt modelId="{893EE39E-69E2-4CE4-BE49-6E005D23411D}" type="parTrans" cxnId="{C67429A2-A222-4718-AAF6-E717B5120437}">
      <dgm:prSet/>
      <dgm:spPr/>
      <dgm:t>
        <a:bodyPr/>
        <a:lstStyle/>
        <a:p>
          <a:endParaRPr lang="es-CO" sz="2000" b="0"/>
        </a:p>
      </dgm:t>
    </dgm:pt>
    <dgm:pt modelId="{C942BB19-B327-496D-A76B-06AA0C7854CF}" type="sibTrans" cxnId="{C67429A2-A222-4718-AAF6-E717B5120437}">
      <dgm:prSet/>
      <dgm:spPr/>
      <dgm:t>
        <a:bodyPr/>
        <a:lstStyle/>
        <a:p>
          <a:endParaRPr lang="es-CO" sz="2000" b="0"/>
        </a:p>
      </dgm:t>
    </dgm:pt>
    <dgm:pt modelId="{1A458604-72B6-4930-AF70-343C0FB210AF}">
      <dgm:prSet phldrT="[Texto]" custT="1"/>
      <dgm:spPr/>
      <dgm:t>
        <a:bodyPr/>
        <a:lstStyle/>
        <a:p>
          <a:r>
            <a:rPr lang="es-CO" sz="800" b="1" dirty="0" smtClean="0"/>
            <a:t>Factor 4: Procesos Académicos</a:t>
          </a:r>
          <a:endParaRPr lang="es-CO" sz="800" b="1" dirty="0"/>
        </a:p>
      </dgm:t>
    </dgm:pt>
    <dgm:pt modelId="{DC5FEDF6-1AE9-4F13-B2E5-30E4BD7BEC20}" type="parTrans" cxnId="{E68862D4-47CD-4FFB-B81D-BC212CA7D0BB}">
      <dgm:prSet/>
      <dgm:spPr/>
      <dgm:t>
        <a:bodyPr/>
        <a:lstStyle/>
        <a:p>
          <a:endParaRPr lang="es-CO" sz="2000" b="0"/>
        </a:p>
      </dgm:t>
    </dgm:pt>
    <dgm:pt modelId="{868F47D8-226D-4B1F-9442-31894B348A62}" type="sibTrans" cxnId="{E68862D4-47CD-4FFB-B81D-BC212CA7D0BB}">
      <dgm:prSet/>
      <dgm:spPr/>
      <dgm:t>
        <a:bodyPr/>
        <a:lstStyle/>
        <a:p>
          <a:endParaRPr lang="es-CO" sz="2000" b="0"/>
        </a:p>
      </dgm:t>
    </dgm:pt>
    <dgm:pt modelId="{AEE9DBBF-B670-4707-AD6B-042197958C9A}">
      <dgm:prSet phldrT="[Texto]" custT="1"/>
      <dgm:spPr/>
      <dgm:t>
        <a:bodyPr/>
        <a:lstStyle/>
        <a:p>
          <a:r>
            <a:rPr lang="es-CO" sz="800" b="1" dirty="0" smtClean="0"/>
            <a:t>Factor 5: Visibilidad Nacional e Internacional</a:t>
          </a:r>
          <a:endParaRPr lang="es-CO" sz="800" b="1" dirty="0"/>
        </a:p>
      </dgm:t>
    </dgm:pt>
    <dgm:pt modelId="{8B2F4DB7-B786-42F2-9E24-A2FF4B3F74A6}" type="parTrans" cxnId="{A3F109B8-15F3-4DCC-9FA4-C5B50A3296B8}">
      <dgm:prSet/>
      <dgm:spPr/>
      <dgm:t>
        <a:bodyPr/>
        <a:lstStyle/>
        <a:p>
          <a:endParaRPr lang="es-CO" sz="2000" b="0"/>
        </a:p>
      </dgm:t>
    </dgm:pt>
    <dgm:pt modelId="{2AD7C139-918E-4786-A888-674937F300CF}" type="sibTrans" cxnId="{A3F109B8-15F3-4DCC-9FA4-C5B50A3296B8}">
      <dgm:prSet/>
      <dgm:spPr/>
      <dgm:t>
        <a:bodyPr/>
        <a:lstStyle/>
        <a:p>
          <a:endParaRPr lang="es-CO" sz="2000" b="0"/>
        </a:p>
      </dgm:t>
    </dgm:pt>
    <dgm:pt modelId="{D7A8ECD2-B2F2-47ED-8B19-A2E143497BAA}">
      <dgm:prSet phldrT="[Texto]" custT="1"/>
      <dgm:spPr/>
      <dgm:t>
        <a:bodyPr/>
        <a:lstStyle/>
        <a:p>
          <a:r>
            <a:rPr lang="es-CO" sz="800" b="1" dirty="0" smtClean="0"/>
            <a:t>Factor 6: Investigación y Creación Artística</a:t>
          </a:r>
          <a:endParaRPr lang="es-CO" sz="800" b="1" dirty="0"/>
        </a:p>
      </dgm:t>
    </dgm:pt>
    <dgm:pt modelId="{B5FE1B20-C260-4C7B-B2F1-1E8744C276AC}" type="parTrans" cxnId="{E3E3E0C8-38ED-4C75-AA81-812FD33E6585}">
      <dgm:prSet/>
      <dgm:spPr/>
      <dgm:t>
        <a:bodyPr/>
        <a:lstStyle/>
        <a:p>
          <a:endParaRPr lang="es-CO" sz="2000" b="0"/>
        </a:p>
      </dgm:t>
    </dgm:pt>
    <dgm:pt modelId="{F197BD99-6678-46B0-9972-2E96B60EED03}" type="sibTrans" cxnId="{E3E3E0C8-38ED-4C75-AA81-812FD33E6585}">
      <dgm:prSet/>
      <dgm:spPr/>
      <dgm:t>
        <a:bodyPr/>
        <a:lstStyle/>
        <a:p>
          <a:endParaRPr lang="es-CO" sz="2000" b="0"/>
        </a:p>
      </dgm:t>
    </dgm:pt>
    <dgm:pt modelId="{FD216E5F-BDB2-4506-9F38-00589F3B6FDB}">
      <dgm:prSet phldrT="[Texto]" custT="1"/>
      <dgm:spPr/>
      <dgm:t>
        <a:bodyPr/>
        <a:lstStyle/>
        <a:p>
          <a:r>
            <a:rPr lang="es-CO" sz="800" b="1" dirty="0" smtClean="0"/>
            <a:t>Factor 7: Pertinencia e Impacto Social</a:t>
          </a:r>
          <a:endParaRPr lang="es-CO" sz="800" b="1" dirty="0"/>
        </a:p>
      </dgm:t>
    </dgm:pt>
    <dgm:pt modelId="{84F65687-F4EC-4495-8D3C-650351A8777D}" type="parTrans" cxnId="{DD4F5447-D643-4216-94C0-766384E7E368}">
      <dgm:prSet/>
      <dgm:spPr/>
      <dgm:t>
        <a:bodyPr/>
        <a:lstStyle/>
        <a:p>
          <a:endParaRPr lang="es-CO" sz="2000" b="0"/>
        </a:p>
      </dgm:t>
    </dgm:pt>
    <dgm:pt modelId="{4D50DD21-D13E-40DC-9C7A-26AD5B312DCF}" type="sibTrans" cxnId="{DD4F5447-D643-4216-94C0-766384E7E368}">
      <dgm:prSet/>
      <dgm:spPr/>
      <dgm:t>
        <a:bodyPr/>
        <a:lstStyle/>
        <a:p>
          <a:endParaRPr lang="es-CO" sz="2000" b="0"/>
        </a:p>
      </dgm:t>
    </dgm:pt>
    <dgm:pt modelId="{65536A8C-EB68-4978-8DAB-D7695D433EDD}">
      <dgm:prSet phldrT="[Texto]" custT="1"/>
      <dgm:spPr/>
      <dgm:t>
        <a:bodyPr/>
        <a:lstStyle/>
        <a:p>
          <a:r>
            <a:rPr lang="es-CO" sz="800" b="1" dirty="0" smtClean="0"/>
            <a:t>Factor 11: Recursos de Apoyo Académico e Infraestructura Física</a:t>
          </a:r>
          <a:endParaRPr lang="es-CO" sz="800" b="1" dirty="0"/>
        </a:p>
      </dgm:t>
    </dgm:pt>
    <dgm:pt modelId="{C030E1FE-5F64-4BE1-90B4-A093346A27F4}" type="parTrans" cxnId="{17558602-1B89-42BE-AA27-E58075C40122}">
      <dgm:prSet/>
      <dgm:spPr/>
      <dgm:t>
        <a:bodyPr/>
        <a:lstStyle/>
        <a:p>
          <a:endParaRPr lang="es-CO" sz="2000" b="0"/>
        </a:p>
      </dgm:t>
    </dgm:pt>
    <dgm:pt modelId="{390BFFD5-5DA2-4DF1-8886-12E568B18D69}" type="sibTrans" cxnId="{17558602-1B89-42BE-AA27-E58075C40122}">
      <dgm:prSet/>
      <dgm:spPr/>
      <dgm:t>
        <a:bodyPr/>
        <a:lstStyle/>
        <a:p>
          <a:endParaRPr lang="es-CO" sz="2000" b="0"/>
        </a:p>
      </dgm:t>
    </dgm:pt>
    <dgm:pt modelId="{C17C94D0-F590-48E2-BE21-F3FE40F7182C}">
      <dgm:prSet phldrT="[Texto]" custT="1"/>
      <dgm:spPr/>
      <dgm:t>
        <a:bodyPr/>
        <a:lstStyle/>
        <a:p>
          <a:r>
            <a:rPr lang="es-CO" sz="800" b="1" dirty="0" smtClean="0"/>
            <a:t>Factor 2: Estudiantes</a:t>
          </a:r>
          <a:endParaRPr lang="es-CO" sz="800" b="1" dirty="0"/>
        </a:p>
      </dgm:t>
    </dgm:pt>
    <dgm:pt modelId="{6858760A-194C-4F85-A773-7B1365F355C7}" type="parTrans" cxnId="{7E6390D6-6542-4D8B-9A1D-1F0B8FD7E05E}">
      <dgm:prSet/>
      <dgm:spPr/>
      <dgm:t>
        <a:bodyPr/>
        <a:lstStyle/>
        <a:p>
          <a:endParaRPr lang="es-CO" sz="2000" b="0"/>
        </a:p>
      </dgm:t>
    </dgm:pt>
    <dgm:pt modelId="{B63DCE8D-B384-455D-8C41-614B6F31B6F9}" type="sibTrans" cxnId="{7E6390D6-6542-4D8B-9A1D-1F0B8FD7E05E}">
      <dgm:prSet/>
      <dgm:spPr/>
      <dgm:t>
        <a:bodyPr/>
        <a:lstStyle/>
        <a:p>
          <a:endParaRPr lang="es-CO" sz="2000" b="0"/>
        </a:p>
      </dgm:t>
    </dgm:pt>
    <dgm:pt modelId="{77CCC037-E55C-4BF1-AA46-8C9359743FF7}">
      <dgm:prSet phldrT="[Texto]" custT="1"/>
      <dgm:spPr/>
      <dgm:t>
        <a:bodyPr/>
        <a:lstStyle/>
        <a:p>
          <a:r>
            <a:rPr lang="es-CO" sz="800" b="1" dirty="0" smtClean="0"/>
            <a:t>Factor 3: Profesores</a:t>
          </a:r>
          <a:endParaRPr lang="es-CO" sz="800" b="1" dirty="0"/>
        </a:p>
      </dgm:t>
    </dgm:pt>
    <dgm:pt modelId="{F505D35B-718C-4067-83A1-7478948B799F}" type="parTrans" cxnId="{677699D6-44E3-455B-ABFB-D4E63BF96162}">
      <dgm:prSet/>
      <dgm:spPr/>
      <dgm:t>
        <a:bodyPr/>
        <a:lstStyle/>
        <a:p>
          <a:endParaRPr lang="es-CO" sz="2000" b="0"/>
        </a:p>
      </dgm:t>
    </dgm:pt>
    <dgm:pt modelId="{42C705CC-CEF0-40D8-A6A5-64C35DD84A12}" type="sibTrans" cxnId="{677699D6-44E3-455B-ABFB-D4E63BF96162}">
      <dgm:prSet/>
      <dgm:spPr/>
      <dgm:t>
        <a:bodyPr/>
        <a:lstStyle/>
        <a:p>
          <a:endParaRPr lang="es-CO" sz="2000" b="0"/>
        </a:p>
      </dgm:t>
    </dgm:pt>
    <dgm:pt modelId="{8E6B91E3-C01F-49BE-B5A5-6E5E94169CF8}">
      <dgm:prSet phldrT="[Texto]" custT="1"/>
      <dgm:spPr/>
      <dgm:t>
        <a:bodyPr/>
        <a:lstStyle/>
        <a:p>
          <a:r>
            <a:rPr lang="es-CO" sz="800" b="1" dirty="0" smtClean="0"/>
            <a:t>Factor 4: Procesos Académicos</a:t>
          </a:r>
          <a:endParaRPr lang="es-CO" sz="800" b="1" dirty="0"/>
        </a:p>
      </dgm:t>
    </dgm:pt>
    <dgm:pt modelId="{EFE1A6D8-589A-441D-8F7B-237CD76A67A0}" type="parTrans" cxnId="{1BA781E2-49EB-4B7B-B69C-1B00384DE76E}">
      <dgm:prSet/>
      <dgm:spPr/>
      <dgm:t>
        <a:bodyPr/>
        <a:lstStyle/>
        <a:p>
          <a:endParaRPr lang="es-CO" sz="2000" b="0"/>
        </a:p>
      </dgm:t>
    </dgm:pt>
    <dgm:pt modelId="{DDE11FC3-FB84-4298-9DAE-49890E7E4AB5}" type="sibTrans" cxnId="{1BA781E2-49EB-4B7B-B69C-1B00384DE76E}">
      <dgm:prSet/>
      <dgm:spPr/>
      <dgm:t>
        <a:bodyPr/>
        <a:lstStyle/>
        <a:p>
          <a:endParaRPr lang="es-CO" sz="2000" b="0"/>
        </a:p>
      </dgm:t>
    </dgm:pt>
    <dgm:pt modelId="{29919622-ED95-45C2-8CFA-96C4E7B2763A}">
      <dgm:prSet phldrT="[Texto]" custT="1"/>
      <dgm:spPr/>
      <dgm:t>
        <a:bodyPr/>
        <a:lstStyle/>
        <a:p>
          <a:r>
            <a:rPr lang="es-CO" sz="800" b="1" dirty="0" smtClean="0"/>
            <a:t>Factor 5: Visibilidad Nacional e Internacional</a:t>
          </a:r>
          <a:endParaRPr lang="es-CO" sz="800" b="1" dirty="0"/>
        </a:p>
      </dgm:t>
    </dgm:pt>
    <dgm:pt modelId="{DEBCBDAB-B3E7-4762-989A-3725AA2B217B}" type="parTrans" cxnId="{23D5121B-80DF-46D8-83E1-C0FACB18D48D}">
      <dgm:prSet/>
      <dgm:spPr/>
      <dgm:t>
        <a:bodyPr/>
        <a:lstStyle/>
        <a:p>
          <a:endParaRPr lang="es-CO" sz="2000" b="0"/>
        </a:p>
      </dgm:t>
    </dgm:pt>
    <dgm:pt modelId="{40E31EC8-87D9-4860-9DBC-99E307AE681F}" type="sibTrans" cxnId="{23D5121B-80DF-46D8-83E1-C0FACB18D48D}">
      <dgm:prSet/>
      <dgm:spPr/>
      <dgm:t>
        <a:bodyPr/>
        <a:lstStyle/>
        <a:p>
          <a:endParaRPr lang="es-CO" sz="2000" b="0"/>
        </a:p>
      </dgm:t>
    </dgm:pt>
    <dgm:pt modelId="{4E2B5A0B-88CC-4628-9496-279DA3778BBA}">
      <dgm:prSet phldrT="[Texto]" custT="1"/>
      <dgm:spPr/>
      <dgm:t>
        <a:bodyPr/>
        <a:lstStyle/>
        <a:p>
          <a:r>
            <a:rPr lang="es-CO" sz="800" b="1" dirty="0" smtClean="0"/>
            <a:t>Factor 5: Visibilidad Nacional e Internacional</a:t>
          </a:r>
          <a:endParaRPr lang="es-CO" sz="800" b="1" dirty="0"/>
        </a:p>
      </dgm:t>
    </dgm:pt>
    <dgm:pt modelId="{644CDEA1-35E3-49AD-AC7C-842FC378CB29}" type="parTrans" cxnId="{F62B2F7E-51AF-4D8D-9C44-774696811ADA}">
      <dgm:prSet/>
      <dgm:spPr/>
      <dgm:t>
        <a:bodyPr/>
        <a:lstStyle/>
        <a:p>
          <a:endParaRPr lang="es-CO" sz="2000" b="0"/>
        </a:p>
      </dgm:t>
    </dgm:pt>
    <dgm:pt modelId="{EC1A0B2B-ADC5-4B8C-BE15-CBBC503DA3DB}" type="sibTrans" cxnId="{F62B2F7E-51AF-4D8D-9C44-774696811ADA}">
      <dgm:prSet/>
      <dgm:spPr/>
      <dgm:t>
        <a:bodyPr/>
        <a:lstStyle/>
        <a:p>
          <a:endParaRPr lang="es-CO" sz="2000" b="0"/>
        </a:p>
      </dgm:t>
    </dgm:pt>
    <dgm:pt modelId="{9135EC52-F5F3-4765-99A8-EF1098B1947D}">
      <dgm:prSet phldrT="[Texto]" custT="1"/>
      <dgm:spPr/>
      <dgm:t>
        <a:bodyPr/>
        <a:lstStyle/>
        <a:p>
          <a:r>
            <a:rPr lang="es-CO" sz="800" b="1" dirty="0" smtClean="0"/>
            <a:t>Factor 7: Pertinencia e Impacto Social</a:t>
          </a:r>
          <a:endParaRPr lang="es-CO" sz="800" b="1" dirty="0"/>
        </a:p>
      </dgm:t>
    </dgm:pt>
    <dgm:pt modelId="{C1F84AC7-24F0-435E-B91B-657781C1ECA0}" type="parTrans" cxnId="{B7AA12CD-605C-46D3-BB57-70D57331189B}">
      <dgm:prSet/>
      <dgm:spPr/>
      <dgm:t>
        <a:bodyPr/>
        <a:lstStyle/>
        <a:p>
          <a:endParaRPr lang="es-CO" sz="2000" b="0"/>
        </a:p>
      </dgm:t>
    </dgm:pt>
    <dgm:pt modelId="{955BCAB2-3CEE-4318-935C-6B4F9FA0A666}" type="sibTrans" cxnId="{B7AA12CD-605C-46D3-BB57-70D57331189B}">
      <dgm:prSet/>
      <dgm:spPr/>
      <dgm:t>
        <a:bodyPr/>
        <a:lstStyle/>
        <a:p>
          <a:endParaRPr lang="es-CO" sz="2000" b="0"/>
        </a:p>
      </dgm:t>
    </dgm:pt>
    <dgm:pt modelId="{5DAB5914-5551-4BAA-BAFC-F9B3B8163B5D}">
      <dgm:prSet phldrT="[Texto]" custT="1"/>
      <dgm:spPr/>
      <dgm:t>
        <a:bodyPr/>
        <a:lstStyle/>
        <a:p>
          <a:r>
            <a:rPr lang="es-CO" sz="800" b="1" dirty="0" smtClean="0"/>
            <a:t>Factor 5: Visibilidad Nacional e Internacional</a:t>
          </a:r>
          <a:endParaRPr lang="es-CO" sz="800" b="1" dirty="0"/>
        </a:p>
      </dgm:t>
    </dgm:pt>
    <dgm:pt modelId="{A6426E4C-DCDA-4517-B68A-AAE147EAE517}" type="parTrans" cxnId="{57E10FE3-95C1-4118-B726-F12941357EFB}">
      <dgm:prSet/>
      <dgm:spPr/>
      <dgm:t>
        <a:bodyPr/>
        <a:lstStyle/>
        <a:p>
          <a:endParaRPr lang="es-CO" sz="2000" b="0"/>
        </a:p>
      </dgm:t>
    </dgm:pt>
    <dgm:pt modelId="{F1EFDA85-C738-44D2-86A3-AB7651F8218D}" type="sibTrans" cxnId="{57E10FE3-95C1-4118-B726-F12941357EFB}">
      <dgm:prSet/>
      <dgm:spPr/>
      <dgm:t>
        <a:bodyPr/>
        <a:lstStyle/>
        <a:p>
          <a:endParaRPr lang="es-CO" sz="2000" b="0"/>
        </a:p>
      </dgm:t>
    </dgm:pt>
    <dgm:pt modelId="{CFF35A8F-4506-4BEC-BBEF-CE5FFFFC7D20}">
      <dgm:prSet phldrT="[Texto]" custT="1"/>
      <dgm:spPr/>
      <dgm:t>
        <a:bodyPr/>
        <a:lstStyle/>
        <a:p>
          <a:r>
            <a:rPr lang="es-CO" sz="800" b="1" dirty="0" smtClean="0"/>
            <a:t>Factor 6: Investigación y Creación Artística</a:t>
          </a:r>
          <a:endParaRPr lang="es-CO" sz="800" b="1" dirty="0"/>
        </a:p>
      </dgm:t>
    </dgm:pt>
    <dgm:pt modelId="{B30B9236-C87B-4A3D-BA3F-8B9FF64DF270}" type="parTrans" cxnId="{180F2114-D29F-4D99-BC88-30B28317F88C}">
      <dgm:prSet/>
      <dgm:spPr/>
      <dgm:t>
        <a:bodyPr/>
        <a:lstStyle/>
        <a:p>
          <a:endParaRPr lang="es-CO" sz="2000" b="0"/>
        </a:p>
      </dgm:t>
    </dgm:pt>
    <dgm:pt modelId="{FB9AC82C-6092-4EA4-AC9D-18CE129F17CF}" type="sibTrans" cxnId="{180F2114-D29F-4D99-BC88-30B28317F88C}">
      <dgm:prSet/>
      <dgm:spPr/>
      <dgm:t>
        <a:bodyPr/>
        <a:lstStyle/>
        <a:p>
          <a:endParaRPr lang="es-CO" sz="2000" b="0"/>
        </a:p>
      </dgm:t>
    </dgm:pt>
    <dgm:pt modelId="{904733EF-A6CF-44D6-A7E6-21511E4054C9}">
      <dgm:prSet phldrT="[Texto]" custT="1"/>
      <dgm:spPr/>
      <dgm:t>
        <a:bodyPr/>
        <a:lstStyle/>
        <a:p>
          <a:r>
            <a:rPr lang="es-CO" sz="800" b="1" dirty="0" smtClean="0"/>
            <a:t>Factor 7: Pertinencia e Impacto Social</a:t>
          </a:r>
          <a:endParaRPr lang="es-CO" sz="800" b="1" dirty="0"/>
        </a:p>
      </dgm:t>
    </dgm:pt>
    <dgm:pt modelId="{9C6717E5-0007-4DD6-A928-FD83C005ECC3}" type="parTrans" cxnId="{71660645-32BA-42F8-B325-8A06A2D88404}">
      <dgm:prSet/>
      <dgm:spPr/>
      <dgm:t>
        <a:bodyPr/>
        <a:lstStyle/>
        <a:p>
          <a:endParaRPr lang="es-CO" sz="2000" b="0"/>
        </a:p>
      </dgm:t>
    </dgm:pt>
    <dgm:pt modelId="{F334DDBF-EF20-431C-9FEE-5F9BB8C3E470}" type="sibTrans" cxnId="{71660645-32BA-42F8-B325-8A06A2D88404}">
      <dgm:prSet/>
      <dgm:spPr/>
      <dgm:t>
        <a:bodyPr/>
        <a:lstStyle/>
        <a:p>
          <a:endParaRPr lang="es-CO" sz="2000" b="0"/>
        </a:p>
      </dgm:t>
    </dgm:pt>
    <dgm:pt modelId="{301F789B-8085-40DD-BE85-4EB5BE473743}">
      <dgm:prSet phldrT="[Texto]" custT="1"/>
      <dgm:spPr/>
      <dgm:t>
        <a:bodyPr/>
        <a:lstStyle/>
        <a:p>
          <a:r>
            <a:rPr lang="es-CO" sz="800" b="1" dirty="0" smtClean="0"/>
            <a:t>Factor 8: Procesos de Autoevaluación y </a:t>
          </a:r>
          <a:r>
            <a:rPr lang="es-CO" sz="800" b="1" dirty="0" err="1" smtClean="0"/>
            <a:t>Autorregulacion</a:t>
          </a:r>
          <a:endParaRPr lang="es-CO" sz="800" b="1" dirty="0"/>
        </a:p>
      </dgm:t>
    </dgm:pt>
    <dgm:pt modelId="{200155ED-61E8-4513-9D60-BEF98495B03E}" type="parTrans" cxnId="{9022ED26-5989-4579-930A-B51C35CD6040}">
      <dgm:prSet/>
      <dgm:spPr/>
      <dgm:t>
        <a:bodyPr/>
        <a:lstStyle/>
        <a:p>
          <a:endParaRPr lang="es-CO" sz="2000" b="0"/>
        </a:p>
      </dgm:t>
    </dgm:pt>
    <dgm:pt modelId="{F9A2C92E-74CF-4C27-AE4C-3DEAF6F92032}" type="sibTrans" cxnId="{9022ED26-5989-4579-930A-B51C35CD6040}">
      <dgm:prSet/>
      <dgm:spPr/>
      <dgm:t>
        <a:bodyPr/>
        <a:lstStyle/>
        <a:p>
          <a:endParaRPr lang="es-CO" sz="2000" b="0"/>
        </a:p>
      </dgm:t>
    </dgm:pt>
    <dgm:pt modelId="{811859EF-7D7A-4F54-A798-21DE6D55EBBB}">
      <dgm:prSet phldrT="[Texto]" custT="1"/>
      <dgm:spPr/>
      <dgm:t>
        <a:bodyPr/>
        <a:lstStyle/>
        <a:p>
          <a:r>
            <a:rPr lang="es-CO" sz="800" b="1" dirty="0" smtClean="0"/>
            <a:t>Factor 10: Organización, Gestión y Administración</a:t>
          </a:r>
          <a:endParaRPr lang="es-CO" sz="800" b="1" dirty="0"/>
        </a:p>
      </dgm:t>
    </dgm:pt>
    <dgm:pt modelId="{7469ACFC-0538-483D-B355-5BE5423844A5}" type="parTrans" cxnId="{4FC46A10-4C8C-4B78-85ED-DA81A05792C0}">
      <dgm:prSet/>
      <dgm:spPr/>
      <dgm:t>
        <a:bodyPr/>
        <a:lstStyle/>
        <a:p>
          <a:endParaRPr lang="es-CO" sz="2000" b="0"/>
        </a:p>
      </dgm:t>
    </dgm:pt>
    <dgm:pt modelId="{46601D28-3DBD-455A-8E11-D4FF780E0C4F}" type="sibTrans" cxnId="{4FC46A10-4C8C-4B78-85ED-DA81A05792C0}">
      <dgm:prSet/>
      <dgm:spPr/>
      <dgm:t>
        <a:bodyPr/>
        <a:lstStyle/>
        <a:p>
          <a:endParaRPr lang="es-CO" sz="2000" b="0"/>
        </a:p>
      </dgm:t>
    </dgm:pt>
    <dgm:pt modelId="{C107C558-2747-437E-B909-545149A8855C}">
      <dgm:prSet phldrT="[Texto]" custT="1"/>
      <dgm:spPr/>
      <dgm:t>
        <a:bodyPr/>
        <a:lstStyle/>
        <a:p>
          <a:r>
            <a:rPr lang="es-CO" sz="800" b="1" dirty="0" smtClean="0"/>
            <a:t>COBERTURA CON CALIDAD</a:t>
          </a:r>
          <a:endParaRPr lang="es-CO" sz="800" b="1" dirty="0"/>
        </a:p>
      </dgm:t>
    </dgm:pt>
    <dgm:pt modelId="{15D67DB5-43F8-40F7-BD4F-C1F63A67C3D9}" type="parTrans" cxnId="{A9DEF96D-4ACA-4880-8D29-715A3DEBBF4E}">
      <dgm:prSet/>
      <dgm:spPr/>
      <dgm:t>
        <a:bodyPr/>
        <a:lstStyle/>
        <a:p>
          <a:endParaRPr lang="es-CO"/>
        </a:p>
      </dgm:t>
    </dgm:pt>
    <dgm:pt modelId="{C219D38B-36F5-46E9-B86E-84C1F930FD10}" type="sibTrans" cxnId="{A9DEF96D-4ACA-4880-8D29-715A3DEBBF4E}">
      <dgm:prSet/>
      <dgm:spPr/>
      <dgm:t>
        <a:bodyPr/>
        <a:lstStyle/>
        <a:p>
          <a:endParaRPr lang="es-CO"/>
        </a:p>
      </dgm:t>
    </dgm:pt>
    <dgm:pt modelId="{0ED7D11A-2112-4C52-983D-06A500866AA4}">
      <dgm:prSet phldrT="[Texto]" custT="1"/>
      <dgm:spPr/>
      <dgm:t>
        <a:bodyPr/>
        <a:lstStyle/>
        <a:p>
          <a:r>
            <a:rPr lang="es-CO" sz="800" b="1" dirty="0" smtClean="0"/>
            <a:t>Factor 1: Misión y Proyecto Institucional</a:t>
          </a:r>
          <a:endParaRPr lang="es-CO" sz="800" b="1" dirty="0"/>
        </a:p>
      </dgm:t>
    </dgm:pt>
    <dgm:pt modelId="{EB08FA1D-7B90-49A2-B0B1-189DB7483EAC}" type="parTrans" cxnId="{E88FF774-932C-4397-BE09-63ED4D83F49E}">
      <dgm:prSet/>
      <dgm:spPr/>
      <dgm:t>
        <a:bodyPr/>
        <a:lstStyle/>
        <a:p>
          <a:endParaRPr lang="es-CO"/>
        </a:p>
      </dgm:t>
    </dgm:pt>
    <dgm:pt modelId="{8E2E2B7C-219C-45C7-847B-AB213C23F48A}" type="sibTrans" cxnId="{E88FF774-932C-4397-BE09-63ED4D83F49E}">
      <dgm:prSet/>
      <dgm:spPr/>
      <dgm:t>
        <a:bodyPr/>
        <a:lstStyle/>
        <a:p>
          <a:endParaRPr lang="es-CO"/>
        </a:p>
      </dgm:t>
    </dgm:pt>
    <dgm:pt modelId="{DAD349DB-E0D6-4789-9ED3-691C4832F831}">
      <dgm:prSet phldrT="[Texto]" custT="1"/>
      <dgm:spPr/>
      <dgm:t>
        <a:bodyPr/>
        <a:lstStyle/>
        <a:p>
          <a:r>
            <a:rPr lang="es-CO" sz="800" b="1" smtClean="0"/>
            <a:t>Factor 2: Estudiantes</a:t>
          </a:r>
          <a:endParaRPr lang="es-CO" sz="800" b="1" dirty="0"/>
        </a:p>
      </dgm:t>
    </dgm:pt>
    <dgm:pt modelId="{83480C0E-29A9-4234-A7E9-C3D02AB57462}" type="parTrans" cxnId="{B1C84B85-7789-499E-8CCE-98153F0AFE26}">
      <dgm:prSet/>
      <dgm:spPr/>
      <dgm:t>
        <a:bodyPr/>
        <a:lstStyle/>
        <a:p>
          <a:endParaRPr lang="es-CO"/>
        </a:p>
      </dgm:t>
    </dgm:pt>
    <dgm:pt modelId="{7348EB60-1336-4EFB-BFEB-7A08E354D64E}" type="sibTrans" cxnId="{B1C84B85-7789-499E-8CCE-98153F0AFE26}">
      <dgm:prSet/>
      <dgm:spPr/>
      <dgm:t>
        <a:bodyPr/>
        <a:lstStyle/>
        <a:p>
          <a:endParaRPr lang="es-CO"/>
        </a:p>
      </dgm:t>
    </dgm:pt>
    <dgm:pt modelId="{A6822CFF-1E28-45B5-8399-0267ED55E9CC}" type="pres">
      <dgm:prSet presAssocID="{EC7620AE-1559-4E06-A0AD-B4A735E1A465}" presName="diagram" presStyleCnt="0">
        <dgm:presLayoutVars>
          <dgm:dir/>
          <dgm:animLvl val="lvl"/>
          <dgm:resizeHandles val="exact"/>
        </dgm:presLayoutVars>
      </dgm:prSet>
      <dgm:spPr/>
    </dgm:pt>
    <dgm:pt modelId="{32616FAC-5FA9-45D6-969F-A1C11C68019F}" type="pres">
      <dgm:prSet presAssocID="{ACDBE3C1-1DA2-401D-842D-24ACD0982A39}" presName="compNode" presStyleCnt="0"/>
      <dgm:spPr/>
    </dgm:pt>
    <dgm:pt modelId="{C69362E3-0EEC-42AF-8362-3DD008E6B692}" type="pres">
      <dgm:prSet presAssocID="{ACDBE3C1-1DA2-401D-842D-24ACD0982A39}" presName="childRect" presStyleLbl="bgAcc1" presStyleIdx="0" presStyleCnt="7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B86B4ED-84F0-48E1-8FC6-DC20755137E9}" type="pres">
      <dgm:prSet presAssocID="{ACDBE3C1-1DA2-401D-842D-24ACD0982A39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B429C34-83C0-4EC7-A39D-1FA8181474DF}" type="pres">
      <dgm:prSet presAssocID="{ACDBE3C1-1DA2-401D-842D-24ACD0982A39}" presName="parentRect" presStyleLbl="alignNode1" presStyleIdx="0" presStyleCnt="7"/>
      <dgm:spPr/>
      <dgm:t>
        <a:bodyPr/>
        <a:lstStyle/>
        <a:p>
          <a:endParaRPr lang="es-CO"/>
        </a:p>
      </dgm:t>
    </dgm:pt>
    <dgm:pt modelId="{EE2504FD-4678-421E-BC1A-8F76DE0343A8}" type="pres">
      <dgm:prSet presAssocID="{ACDBE3C1-1DA2-401D-842D-24ACD0982A39}" presName="adorn" presStyleLbl="fgAccFollowNode1" presStyleIdx="0" presStyleCnt="7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6000" r="-96000"/>
          </a:stretch>
        </a:blipFill>
      </dgm:spPr>
    </dgm:pt>
    <dgm:pt modelId="{B2CAEF4A-EF14-4E16-A47A-AEDA6FE7668A}" type="pres">
      <dgm:prSet presAssocID="{4E214FF2-BD41-418F-A161-3875B7E4D346}" presName="sibTrans" presStyleLbl="sibTrans2D1" presStyleIdx="0" presStyleCnt="0"/>
      <dgm:spPr/>
      <dgm:t>
        <a:bodyPr/>
        <a:lstStyle/>
        <a:p>
          <a:endParaRPr lang="es-CO"/>
        </a:p>
      </dgm:t>
    </dgm:pt>
    <dgm:pt modelId="{BA035A5C-B452-4BB7-8A7D-03A7ACFF236B}" type="pres">
      <dgm:prSet presAssocID="{C107C558-2747-437E-B909-545149A8855C}" presName="compNode" presStyleCnt="0"/>
      <dgm:spPr/>
    </dgm:pt>
    <dgm:pt modelId="{ADD61E71-3F3C-4596-9DE8-7AC359570A04}" type="pres">
      <dgm:prSet presAssocID="{C107C558-2747-437E-B909-545149A8855C}" presName="childRect" presStyleLbl="bgAcc1" presStyleIdx="1" presStyleCnt="7" custScaleY="182658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94977E3-EC2F-45E7-925F-38900171E844}" type="pres">
      <dgm:prSet presAssocID="{C107C558-2747-437E-B909-545149A8855C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FDE8EC8-BC94-4B7A-8F48-F05B0CCFB303}" type="pres">
      <dgm:prSet presAssocID="{C107C558-2747-437E-B909-545149A8855C}" presName="parentRect" presStyleLbl="alignNode1" presStyleIdx="1" presStyleCnt="7"/>
      <dgm:spPr/>
      <dgm:t>
        <a:bodyPr/>
        <a:lstStyle/>
        <a:p>
          <a:endParaRPr lang="es-CO"/>
        </a:p>
      </dgm:t>
    </dgm:pt>
    <dgm:pt modelId="{24EA1B4E-7207-46DD-8A56-F399C211359B}" type="pres">
      <dgm:prSet presAssocID="{C107C558-2747-437E-B909-545149A8855C}" presName="adorn" presStyleLbl="fgAccFollowNode1" presStyleIdx="1" presStyleCnt="7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AB2FC130-5079-494C-BD5D-AF4607EBCF0A}" type="pres">
      <dgm:prSet presAssocID="{C219D38B-36F5-46E9-B86E-84C1F930FD10}" presName="sibTrans" presStyleLbl="sibTrans2D1" presStyleIdx="0" presStyleCnt="0"/>
      <dgm:spPr/>
      <dgm:t>
        <a:bodyPr/>
        <a:lstStyle/>
        <a:p>
          <a:endParaRPr lang="es-CO"/>
        </a:p>
      </dgm:t>
    </dgm:pt>
    <dgm:pt modelId="{91512D4E-41E3-4A25-A025-CF96679A8112}" type="pres">
      <dgm:prSet presAssocID="{68D07A6D-46BB-464F-ACB1-7CF6CD64C570}" presName="compNode" presStyleCnt="0"/>
      <dgm:spPr/>
    </dgm:pt>
    <dgm:pt modelId="{4059AAD1-28CE-48D6-8832-ECE90F5A1086}" type="pres">
      <dgm:prSet presAssocID="{68D07A6D-46BB-464F-ACB1-7CF6CD64C570}" presName="childRect" presStyleLbl="bgAcc1" presStyleIdx="2" presStyleCnt="7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12002B7-0074-4FFD-B0F0-9C2D5390F349}" type="pres">
      <dgm:prSet presAssocID="{68D07A6D-46BB-464F-ACB1-7CF6CD64C57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B29BE54D-779F-4E43-9C41-A60D971AB61C}" type="pres">
      <dgm:prSet presAssocID="{68D07A6D-46BB-464F-ACB1-7CF6CD64C570}" presName="parentRect" presStyleLbl="alignNode1" presStyleIdx="2" presStyleCnt="7"/>
      <dgm:spPr/>
      <dgm:t>
        <a:bodyPr/>
        <a:lstStyle/>
        <a:p>
          <a:endParaRPr lang="es-CO"/>
        </a:p>
      </dgm:t>
    </dgm:pt>
    <dgm:pt modelId="{DA258223-47A0-4668-A73A-4A6B3CF81278}" type="pres">
      <dgm:prSet presAssocID="{68D07A6D-46BB-464F-ACB1-7CF6CD64C570}" presName="adorn" presStyleLbl="fgAccFollowNode1" presStyleIdx="2" presStyleCnt="7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2AB20F6A-324B-4EE8-A5CF-783C8B237C4D}" type="pres">
      <dgm:prSet presAssocID="{2F77C52D-5DF4-4E58-8FDE-17BDF9ED814B}" presName="sibTrans" presStyleLbl="sibTrans2D1" presStyleIdx="0" presStyleCnt="0"/>
      <dgm:spPr/>
      <dgm:t>
        <a:bodyPr/>
        <a:lstStyle/>
        <a:p>
          <a:endParaRPr lang="es-CO"/>
        </a:p>
      </dgm:t>
    </dgm:pt>
    <dgm:pt modelId="{EC36819F-099F-4696-9180-1BCF116F37C2}" type="pres">
      <dgm:prSet presAssocID="{9365C11F-E18F-40D4-B2CD-4C08753B0863}" presName="compNode" presStyleCnt="0"/>
      <dgm:spPr/>
    </dgm:pt>
    <dgm:pt modelId="{FAD71062-7CE1-4BC0-BFCC-7ADD0A5CA7BB}" type="pres">
      <dgm:prSet presAssocID="{9365C11F-E18F-40D4-B2CD-4C08753B0863}" presName="childRect" presStyleLbl="bgAcc1" presStyleIdx="3" presStyleCnt="7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9262DAB6-B6D1-40F3-8AEF-E81C95E809B6}" type="pres">
      <dgm:prSet presAssocID="{9365C11F-E18F-40D4-B2CD-4C08753B0863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69C8B1E-0477-40E6-913E-6054A674DF65}" type="pres">
      <dgm:prSet presAssocID="{9365C11F-E18F-40D4-B2CD-4C08753B0863}" presName="parentRect" presStyleLbl="alignNode1" presStyleIdx="3" presStyleCnt="7"/>
      <dgm:spPr/>
      <dgm:t>
        <a:bodyPr/>
        <a:lstStyle/>
        <a:p>
          <a:endParaRPr lang="es-CO"/>
        </a:p>
      </dgm:t>
    </dgm:pt>
    <dgm:pt modelId="{0BFAD9DB-56CB-4652-AAF7-1E5AB92F105E}" type="pres">
      <dgm:prSet presAssocID="{9365C11F-E18F-40D4-B2CD-4C08753B0863}" presName="adorn" presStyleLbl="fgAccFollowNode1" presStyleIdx="3" presStyleCnt="7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5000" b="-15000"/>
          </a:stretch>
        </a:blipFill>
      </dgm:spPr>
    </dgm:pt>
    <dgm:pt modelId="{BAED9C39-0CD7-4A4B-898B-6BD43C8B8277}" type="pres">
      <dgm:prSet presAssocID="{72F1323E-095D-467D-A72E-3D062EA91AF2}" presName="sibTrans" presStyleLbl="sibTrans2D1" presStyleIdx="0" presStyleCnt="0"/>
      <dgm:spPr/>
      <dgm:t>
        <a:bodyPr/>
        <a:lstStyle/>
        <a:p>
          <a:endParaRPr lang="es-CO"/>
        </a:p>
      </dgm:t>
    </dgm:pt>
    <dgm:pt modelId="{195281DC-AB42-4DC7-85EC-1417A219740D}" type="pres">
      <dgm:prSet presAssocID="{884EE4B5-5665-4A44-B8C7-EE699480D0DA}" presName="compNode" presStyleCnt="0"/>
      <dgm:spPr/>
    </dgm:pt>
    <dgm:pt modelId="{BC2534BE-030E-441F-92EE-20106E662B3F}" type="pres">
      <dgm:prSet presAssocID="{884EE4B5-5665-4A44-B8C7-EE699480D0DA}" presName="childRect" presStyleLbl="bgAcc1" presStyleIdx="4" presStyleCnt="7" custScaleX="11380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C3CA786-D8E4-4A80-892B-1BA00E651EF7}" type="pres">
      <dgm:prSet presAssocID="{884EE4B5-5665-4A44-B8C7-EE699480D0DA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4280409B-AE9D-4B33-8074-8E8EE99BE4E7}" type="pres">
      <dgm:prSet presAssocID="{884EE4B5-5665-4A44-B8C7-EE699480D0DA}" presName="parentRect" presStyleLbl="alignNode1" presStyleIdx="4" presStyleCnt="7" custScaleX="113805"/>
      <dgm:spPr/>
      <dgm:t>
        <a:bodyPr/>
        <a:lstStyle/>
        <a:p>
          <a:endParaRPr lang="es-CO"/>
        </a:p>
      </dgm:t>
    </dgm:pt>
    <dgm:pt modelId="{8F816B97-2206-43EC-87E5-A75E2808ADAE}" type="pres">
      <dgm:prSet presAssocID="{884EE4B5-5665-4A44-B8C7-EE699480D0DA}" presName="adorn" presStyleLbl="fgAccFollowNode1" presStyleIdx="4" presStyleCnt="7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FBFC215A-8867-491F-949E-CEAE7631AA79}" type="pres">
      <dgm:prSet presAssocID="{49A1ED97-2AA6-4A2A-9C7B-FD00B51F7786}" presName="sibTrans" presStyleLbl="sibTrans2D1" presStyleIdx="0" presStyleCnt="0"/>
      <dgm:spPr/>
      <dgm:t>
        <a:bodyPr/>
        <a:lstStyle/>
        <a:p>
          <a:endParaRPr lang="es-CO"/>
        </a:p>
      </dgm:t>
    </dgm:pt>
    <dgm:pt modelId="{1DCA99E6-A92D-42C4-A25E-3DA43E158226}" type="pres">
      <dgm:prSet presAssocID="{F4A56A98-EB6A-4EE6-A9E7-28870698B707}" presName="compNode" presStyleCnt="0"/>
      <dgm:spPr/>
    </dgm:pt>
    <dgm:pt modelId="{AB45DA7F-5A6D-40EE-809B-E95198C393DE}" type="pres">
      <dgm:prSet presAssocID="{F4A56A98-EB6A-4EE6-A9E7-28870698B707}" presName="childRect" presStyleLbl="bgAcc1" presStyleIdx="5" presStyleCnt="7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16B2BB8-28C7-484D-A442-8E9DE149615F}" type="pres">
      <dgm:prSet presAssocID="{F4A56A98-EB6A-4EE6-A9E7-28870698B707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4B584F6D-0207-41D7-8792-A3C075519129}" type="pres">
      <dgm:prSet presAssocID="{F4A56A98-EB6A-4EE6-A9E7-28870698B707}" presName="parentRect" presStyleLbl="alignNode1" presStyleIdx="5" presStyleCnt="7"/>
      <dgm:spPr/>
      <dgm:t>
        <a:bodyPr/>
        <a:lstStyle/>
        <a:p>
          <a:endParaRPr lang="es-CO"/>
        </a:p>
      </dgm:t>
    </dgm:pt>
    <dgm:pt modelId="{CB3D949C-41A2-4EBD-B015-F0087FC376BA}" type="pres">
      <dgm:prSet presAssocID="{F4A56A98-EB6A-4EE6-A9E7-28870698B707}" presName="adorn" presStyleLbl="fgAccFollowNode1" presStyleIdx="5" presStyleCnt="7"/>
      <dgm:spPr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7A2C6F02-6DAF-4C1C-A69A-4813F11E26FC}" type="pres">
      <dgm:prSet presAssocID="{E514DFC2-55DF-463C-9383-00E39318FC7E}" presName="sibTrans" presStyleLbl="sibTrans2D1" presStyleIdx="0" presStyleCnt="0"/>
      <dgm:spPr/>
      <dgm:t>
        <a:bodyPr/>
        <a:lstStyle/>
        <a:p>
          <a:endParaRPr lang="es-CO"/>
        </a:p>
      </dgm:t>
    </dgm:pt>
    <dgm:pt modelId="{D5187128-57DB-4B4B-BA3B-836669F37391}" type="pres">
      <dgm:prSet presAssocID="{2182839D-6654-468F-9641-D637D9E098C0}" presName="compNode" presStyleCnt="0"/>
      <dgm:spPr/>
    </dgm:pt>
    <dgm:pt modelId="{1E131483-5931-4874-BF1F-509B22F97FA4}" type="pres">
      <dgm:prSet presAssocID="{2182839D-6654-468F-9641-D637D9E098C0}" presName="childRect" presStyleLbl="bgAcc1" presStyleIdx="6" presStyleCnt="7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455499D-F1DB-4361-80CA-FECB3413A1F1}" type="pres">
      <dgm:prSet presAssocID="{2182839D-6654-468F-9641-D637D9E098C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8CAA272-F43D-4515-B042-D9DC6E38346E}" type="pres">
      <dgm:prSet presAssocID="{2182839D-6654-468F-9641-D637D9E098C0}" presName="parentRect" presStyleLbl="alignNode1" presStyleIdx="6" presStyleCnt="7"/>
      <dgm:spPr/>
      <dgm:t>
        <a:bodyPr/>
        <a:lstStyle/>
        <a:p>
          <a:endParaRPr lang="es-CO"/>
        </a:p>
      </dgm:t>
    </dgm:pt>
    <dgm:pt modelId="{A2D6C649-02B6-4989-AA23-D9D264BF3D9E}" type="pres">
      <dgm:prSet presAssocID="{2182839D-6654-468F-9641-D637D9E098C0}" presName="adorn" presStyleLbl="fgAccFollowNode1" presStyleIdx="6" presStyleCnt="7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5000" b="-15000"/>
          </a:stretch>
        </a:blipFill>
      </dgm:spPr>
    </dgm:pt>
  </dgm:ptLst>
  <dgm:cxnLst>
    <dgm:cxn modelId="{E3E3E0C8-38ED-4C75-AA81-812FD33E6585}" srcId="{9365C11F-E18F-40D4-B2CD-4C08753B0863}" destId="{D7A8ECD2-B2F2-47ED-8B19-A2E143497BAA}" srcOrd="3" destOrd="0" parTransId="{B5FE1B20-C260-4C7B-B2F1-1E8744C276AC}" sibTransId="{F197BD99-6678-46B0-9972-2E96B60EED03}"/>
    <dgm:cxn modelId="{7E6390D6-6542-4D8B-9A1D-1F0B8FD7E05E}" srcId="{884EE4B5-5665-4A44-B8C7-EE699480D0DA}" destId="{C17C94D0-F590-48E2-BE21-F3FE40F7182C}" srcOrd="0" destOrd="0" parTransId="{6858760A-194C-4F85-A773-7B1365F355C7}" sibTransId="{B63DCE8D-B384-455D-8C41-614B6F31B6F9}"/>
    <dgm:cxn modelId="{6642BAD1-686E-418F-926A-8B08DC701450}" srcId="{C107C558-2747-437E-B909-545149A8855C}" destId="{B2755446-B677-47BC-AAAF-F00F1EAA6CDF}" srcOrd="5" destOrd="0" parTransId="{867E8E9B-8E46-4670-8E63-1B309D233A20}" sibTransId="{F7923535-C9D3-4035-82E8-60F3E7B4C862}"/>
    <dgm:cxn modelId="{54FBEA69-8EC8-4853-B3AC-A72627F4F16C}" type="presOf" srcId="{65536A8C-EB68-4978-8DAB-D7695D433EDD}" destId="{FAD71062-7CE1-4BC0-BFCC-7ADD0A5CA7BB}" srcOrd="0" destOrd="5" presId="urn:microsoft.com/office/officeart/2005/8/layout/bList2"/>
    <dgm:cxn modelId="{872E285D-3544-4D2E-A1EC-77C0AC29FB0E}" srcId="{EC7620AE-1559-4E06-A0AD-B4A735E1A465}" destId="{F4A56A98-EB6A-4EE6-A9E7-28870698B707}" srcOrd="5" destOrd="0" parTransId="{E66FC477-6575-4CE9-BD54-A45C2E7C7203}" sibTransId="{E514DFC2-55DF-463C-9383-00E39318FC7E}"/>
    <dgm:cxn modelId="{773D30DA-169C-4F9D-98FD-333F7C52BA92}" type="presOf" srcId="{2182839D-6654-468F-9641-D637D9E098C0}" destId="{5455499D-F1DB-4361-80CA-FECB3413A1F1}" srcOrd="0" destOrd="0" presId="urn:microsoft.com/office/officeart/2005/8/layout/bList2"/>
    <dgm:cxn modelId="{DD4F5447-D643-4216-94C0-766384E7E368}" srcId="{9365C11F-E18F-40D4-B2CD-4C08753B0863}" destId="{FD216E5F-BDB2-4506-9F38-00589F3B6FDB}" srcOrd="4" destOrd="0" parTransId="{84F65687-F4EC-4495-8D3C-650351A8777D}" sibTransId="{4D50DD21-D13E-40DC-9C7A-26AD5B312DCF}"/>
    <dgm:cxn modelId="{728731EE-B185-44F1-A44A-119002F41639}" type="presOf" srcId="{29919622-ED95-45C2-8CFA-96C4E7B2763A}" destId="{BC2534BE-030E-441F-92EE-20106E662B3F}" srcOrd="0" destOrd="3" presId="urn:microsoft.com/office/officeart/2005/8/layout/bList2"/>
    <dgm:cxn modelId="{7D5C4E09-3577-40E0-A228-DF04C0055444}" type="presOf" srcId="{CFF35A8F-4506-4BEC-BBEF-CE5FFFFC7D20}" destId="{1E131483-5931-4874-BF1F-509B22F97FA4}" srcOrd="0" destOrd="1" presId="urn:microsoft.com/office/officeart/2005/8/layout/bList2"/>
    <dgm:cxn modelId="{158371AF-7AE6-4DDE-AF58-89A3970D461E}" type="presOf" srcId="{F4A56A98-EB6A-4EE6-A9E7-28870698B707}" destId="{016B2BB8-28C7-484D-A442-8E9DE149615F}" srcOrd="0" destOrd="0" presId="urn:microsoft.com/office/officeart/2005/8/layout/bList2"/>
    <dgm:cxn modelId="{78C3FD42-411F-4FFD-A209-883C79F14116}" srcId="{ACDBE3C1-1DA2-401D-842D-24ACD0982A39}" destId="{8D533ECC-03E3-46AC-8B70-5784B9143F68}" srcOrd="1" destOrd="0" parTransId="{AED0F7F7-2512-445D-81A7-472E0F6243CF}" sibTransId="{222A6589-2E30-48B0-9B31-B8870575FA73}"/>
    <dgm:cxn modelId="{DFCDADC0-354C-4409-8EA8-C3EB2A87FB7B}" srcId="{68D07A6D-46BB-464F-ACB1-7CF6CD64C570}" destId="{44D553F9-F3E2-429B-8213-BB92AB45263C}" srcOrd="6" destOrd="0" parTransId="{E253CED1-D9F3-4FE2-ACCF-460BA6EB071E}" sibTransId="{9D9843C7-982B-4CD9-9CA8-91AA44F28CEB}"/>
    <dgm:cxn modelId="{BBBC9344-47A7-45BE-A837-7F2599AA2A60}" type="presOf" srcId="{77CCC037-E55C-4BF1-AA46-8C9359743FF7}" destId="{BC2534BE-030E-441F-92EE-20106E662B3F}" srcOrd="0" destOrd="1" presId="urn:microsoft.com/office/officeart/2005/8/layout/bList2"/>
    <dgm:cxn modelId="{0A5C1626-1FF4-48DE-9F8F-258D1618ACE3}" srcId="{C107C558-2747-437E-B909-545149A8855C}" destId="{BE9E4B5B-615E-4C57-9DB9-2307AE87579A}" srcOrd="3" destOrd="0" parTransId="{5BDB8BCD-F3CE-4C74-9B6D-FD767CE78470}" sibTransId="{C9359417-DC9A-465E-B3A0-23991706EC1D}"/>
    <dgm:cxn modelId="{F62B2F7E-51AF-4D8D-9C44-774696811ADA}" srcId="{F4A56A98-EB6A-4EE6-A9E7-28870698B707}" destId="{4E2B5A0B-88CC-4628-9496-279DA3778BBA}" srcOrd="0" destOrd="0" parTransId="{644CDEA1-35E3-49AD-AC7C-842FC378CB29}" sibTransId="{EC1A0B2B-ADC5-4B8C-BE15-CBBC503DA3DB}"/>
    <dgm:cxn modelId="{79416191-E2B4-4034-BFAE-A0123DC73325}" type="presOf" srcId="{EBD3238D-D021-4498-9029-D14ED13ADA12}" destId="{C69362E3-0EEC-42AF-8362-3DD008E6B692}" srcOrd="0" destOrd="4" presId="urn:microsoft.com/office/officeart/2005/8/layout/bList2"/>
    <dgm:cxn modelId="{CAF8BD1A-A73A-4B61-90E1-72DB33F663E6}" srcId="{ACDBE3C1-1DA2-401D-842D-24ACD0982A39}" destId="{B4049133-C82F-400F-B9CF-A4DFDFB75314}" srcOrd="6" destOrd="0" parTransId="{B5A19593-9D8E-4338-B68D-93E453C3D6C8}" sibTransId="{768B38F9-BC43-4072-B55B-F946ACE9AF35}"/>
    <dgm:cxn modelId="{75110FD3-3668-4CCB-95B2-6D49D6BEDBD1}" type="presOf" srcId="{D586ED35-8441-4D67-8234-D49B0D34A6AF}" destId="{ADD61E71-3F3C-4596-9DE8-7AC359570A04}" srcOrd="0" destOrd="4" presId="urn:microsoft.com/office/officeart/2005/8/layout/bList2"/>
    <dgm:cxn modelId="{A3F109B8-15F3-4DCC-9FA4-C5B50A3296B8}" srcId="{9365C11F-E18F-40D4-B2CD-4C08753B0863}" destId="{AEE9DBBF-B670-4707-AD6B-042197958C9A}" srcOrd="2" destOrd="0" parTransId="{8B2F4DB7-B786-42F2-9E24-A2FF4B3F74A6}" sibTransId="{2AD7C139-918E-4786-A888-674937F300CF}"/>
    <dgm:cxn modelId="{CAC564EA-0DEB-426E-9D05-42255C514FA8}" type="presOf" srcId="{B2755446-B677-47BC-AAAF-F00F1EAA6CDF}" destId="{ADD61E71-3F3C-4596-9DE8-7AC359570A04}" srcOrd="0" destOrd="5" presId="urn:microsoft.com/office/officeart/2005/8/layout/bList2"/>
    <dgm:cxn modelId="{97C3C2C5-525A-4CDF-B873-A9313F554B63}" srcId="{EC7620AE-1559-4E06-A0AD-B4A735E1A465}" destId="{9365C11F-E18F-40D4-B2CD-4C08753B0863}" srcOrd="3" destOrd="0" parTransId="{615B1D23-B769-43D6-95C0-A64E281D8A40}" sibTransId="{72F1323E-095D-467D-A72E-3D062EA91AF2}"/>
    <dgm:cxn modelId="{881ED7D6-81A2-48D2-85CC-C1F49DC8E32B}" type="presOf" srcId="{2C5CF4FD-FBFB-4AC4-B091-5BD0681B05E0}" destId="{C69362E3-0EEC-42AF-8362-3DD008E6B692}" srcOrd="0" destOrd="0" presId="urn:microsoft.com/office/officeart/2005/8/layout/bList2"/>
    <dgm:cxn modelId="{5E0B4922-CD83-41BF-B5D5-BA90A539A595}" type="presOf" srcId="{C1E8725B-9775-4F77-901D-EBE078BBBA24}" destId="{ADD61E71-3F3C-4596-9DE8-7AC359570A04}" srcOrd="0" destOrd="2" presId="urn:microsoft.com/office/officeart/2005/8/layout/bList2"/>
    <dgm:cxn modelId="{3A6669DE-8AA0-4990-9E44-00B9842081C6}" type="presOf" srcId="{811859EF-7D7A-4F54-A798-21DE6D55EBBB}" destId="{1E131483-5931-4874-BF1F-509B22F97FA4}" srcOrd="0" destOrd="4" presId="urn:microsoft.com/office/officeart/2005/8/layout/bList2"/>
    <dgm:cxn modelId="{9CE94B2C-0F45-4343-B79C-36088DA2C7F3}" type="presOf" srcId="{C219D38B-36F5-46E9-B86E-84C1F930FD10}" destId="{AB2FC130-5079-494C-BD5D-AF4607EBCF0A}" srcOrd="0" destOrd="0" presId="urn:microsoft.com/office/officeart/2005/8/layout/bList2"/>
    <dgm:cxn modelId="{F4D80949-966D-4003-B76A-5CCAC83E55DD}" type="presOf" srcId="{8D533ECC-03E3-46AC-8B70-5784B9143F68}" destId="{C69362E3-0EEC-42AF-8362-3DD008E6B692}" srcOrd="0" destOrd="1" presId="urn:microsoft.com/office/officeart/2005/8/layout/bList2"/>
    <dgm:cxn modelId="{B069E739-E1A1-4144-A1FF-95E01E1D6C82}" type="presOf" srcId="{2E79F993-24D3-4CF6-A9B1-42678222F506}" destId="{4059AAD1-28CE-48D6-8832-ECE90F5A1086}" srcOrd="0" destOrd="0" presId="urn:microsoft.com/office/officeart/2005/8/layout/bList2"/>
    <dgm:cxn modelId="{71660645-32BA-42F8-B325-8A06A2D88404}" srcId="{2182839D-6654-468F-9641-D637D9E098C0}" destId="{904733EF-A6CF-44D6-A7E6-21511E4054C9}" srcOrd="2" destOrd="0" parTransId="{9C6717E5-0007-4DD6-A928-FD83C005ECC3}" sibTransId="{F334DDBF-EF20-431C-9FEE-5F9BB8C3E470}"/>
    <dgm:cxn modelId="{17558602-1B89-42BE-AA27-E58075C40122}" srcId="{9365C11F-E18F-40D4-B2CD-4C08753B0863}" destId="{65536A8C-EB68-4978-8DAB-D7695D433EDD}" srcOrd="5" destOrd="0" parTransId="{C030E1FE-5F64-4BE1-90B4-A093346A27F4}" sibTransId="{390BFFD5-5DA2-4DF1-8886-12E568B18D69}"/>
    <dgm:cxn modelId="{3419EA8F-7C1B-49DB-9BCD-29FD6C4A089A}" srcId="{EC7620AE-1559-4E06-A0AD-B4A735E1A465}" destId="{ACDBE3C1-1DA2-401D-842D-24ACD0982A39}" srcOrd="0" destOrd="0" parTransId="{12DD1CD3-ABC5-499F-A64E-B65FAE88E4E8}" sibTransId="{4E214FF2-BD41-418F-A161-3875B7E4D346}"/>
    <dgm:cxn modelId="{C67429A2-A222-4718-AAF6-E717B5120437}" srcId="{9365C11F-E18F-40D4-B2CD-4C08753B0863}" destId="{7E04643B-6230-4DA2-A085-9B8270E3FEE4}" srcOrd="0" destOrd="0" parTransId="{893EE39E-69E2-4CE4-BE49-6E005D23411D}" sibTransId="{C942BB19-B327-496D-A76B-06AA0C7854CF}"/>
    <dgm:cxn modelId="{4BC4202B-4CDC-4A64-BC97-D6AE612FA855}" type="presOf" srcId="{4E2B5A0B-88CC-4628-9496-279DA3778BBA}" destId="{AB45DA7F-5A6D-40EE-809B-E95198C393DE}" srcOrd="0" destOrd="0" presId="urn:microsoft.com/office/officeart/2005/8/layout/bList2"/>
    <dgm:cxn modelId="{4692BE71-E730-4B93-95B4-550D6D4E2BC0}" type="presOf" srcId="{2182839D-6654-468F-9641-D637D9E098C0}" destId="{F8CAA272-F43D-4515-B042-D9DC6E38346E}" srcOrd="1" destOrd="0" presId="urn:microsoft.com/office/officeart/2005/8/layout/bList2"/>
    <dgm:cxn modelId="{C6CE5D17-CC66-428B-B360-1E19A1BAD16E}" type="presOf" srcId="{884EE4B5-5665-4A44-B8C7-EE699480D0DA}" destId="{8C3CA786-D8E4-4A80-892B-1BA00E651EF7}" srcOrd="0" destOrd="0" presId="urn:microsoft.com/office/officeart/2005/8/layout/bList2"/>
    <dgm:cxn modelId="{BEB6901C-145E-4AED-A59C-1E5774D2F9EB}" type="presOf" srcId="{EBAB0E6D-9BAA-40E9-B51F-FEEAFBB86F12}" destId="{4059AAD1-28CE-48D6-8832-ECE90F5A1086}" srcOrd="0" destOrd="1" presId="urn:microsoft.com/office/officeart/2005/8/layout/bList2"/>
    <dgm:cxn modelId="{9F592AA5-431D-4E35-A73C-91E4CBE6134F}" srcId="{C107C558-2747-437E-B909-545149A8855C}" destId="{280079D6-65CD-42F2-8975-462A569CBB0E}" srcOrd="9" destOrd="0" parTransId="{5F51CAAE-7790-4564-B381-AF5600E99972}" sibTransId="{6A7BF99E-85DC-42AC-84BE-B322562F0C74}"/>
    <dgm:cxn modelId="{250B221B-A1BF-4620-9D5B-F9C371494645}" srcId="{ACDBE3C1-1DA2-401D-842D-24ACD0982A39}" destId="{C2F87F33-DFAA-489E-BC90-57E484E2BFBE}" srcOrd="3" destOrd="0" parTransId="{66DDBDFD-CEE4-465A-8FEE-C9E976EC78DD}" sibTransId="{E5A11E6C-8A8D-455A-AAC5-3B41E1CAA078}"/>
    <dgm:cxn modelId="{130A39A6-910A-4375-AC17-79F39125ECEF}" type="presOf" srcId="{A51E6B15-45C2-49F1-910D-D1401895495A}" destId="{4059AAD1-28CE-48D6-8832-ECE90F5A1086}" srcOrd="0" destOrd="3" presId="urn:microsoft.com/office/officeart/2005/8/layout/bList2"/>
    <dgm:cxn modelId="{B1A9B660-FB3D-4C68-91E3-9D669AEC7809}" type="presOf" srcId="{49A1ED97-2AA6-4A2A-9C7B-FD00B51F7786}" destId="{FBFC215A-8867-491F-949E-CEAE7631AA79}" srcOrd="0" destOrd="0" presId="urn:microsoft.com/office/officeart/2005/8/layout/bList2"/>
    <dgm:cxn modelId="{537A532E-2D47-4C1D-8094-901A4033DFB8}" type="presOf" srcId="{5DAB5914-5551-4BAA-BAFC-F9B3B8163B5D}" destId="{1E131483-5931-4874-BF1F-509B22F97FA4}" srcOrd="0" destOrd="0" presId="urn:microsoft.com/office/officeart/2005/8/layout/bList2"/>
    <dgm:cxn modelId="{E68862D4-47CD-4FFB-B81D-BC212CA7D0BB}" srcId="{9365C11F-E18F-40D4-B2CD-4C08753B0863}" destId="{1A458604-72B6-4930-AF70-343C0FB210AF}" srcOrd="1" destOrd="0" parTransId="{DC5FEDF6-1AE9-4F13-B2E5-30E4BD7BEC20}" sibTransId="{868F47D8-226D-4B1F-9442-31894B348A62}"/>
    <dgm:cxn modelId="{98C51C39-DACF-4A54-9F01-15A41EC6F38C}" srcId="{EC7620AE-1559-4E06-A0AD-B4A735E1A465}" destId="{68D07A6D-46BB-464F-ACB1-7CF6CD64C570}" srcOrd="2" destOrd="0" parTransId="{CBED2502-4503-4C4A-ABF2-01A6D61B40EC}" sibTransId="{2F77C52D-5DF4-4E58-8FDE-17BDF9ED814B}"/>
    <dgm:cxn modelId="{4E5AA0AE-8156-46D9-953E-82D4F4AA1378}" srcId="{C107C558-2747-437E-B909-545149A8855C}" destId="{4524CEF0-BF04-49AA-9B0A-E62982D79D65}" srcOrd="6" destOrd="0" parTransId="{781CB4E5-98CB-45B3-A2EB-864E5EB185FA}" sibTransId="{B81E331A-021E-4D15-A7B6-5246EF2DB41C}"/>
    <dgm:cxn modelId="{61C3BD02-F01C-4E31-B8E1-2EC95575A282}" type="presOf" srcId="{301F789B-8085-40DD-BE85-4EB5BE473743}" destId="{1E131483-5931-4874-BF1F-509B22F97FA4}" srcOrd="0" destOrd="3" presId="urn:microsoft.com/office/officeart/2005/8/layout/bList2"/>
    <dgm:cxn modelId="{C4C7452A-5BA8-48B4-8753-0EFCEFFB1019}" type="presOf" srcId="{2F77C52D-5DF4-4E58-8FDE-17BDF9ED814B}" destId="{2AB20F6A-324B-4EE8-A5CF-783C8B237C4D}" srcOrd="0" destOrd="0" presId="urn:microsoft.com/office/officeart/2005/8/layout/bList2"/>
    <dgm:cxn modelId="{3F349465-051C-44B1-9B66-F42E92A9F37A}" type="presOf" srcId="{4524CEF0-BF04-49AA-9B0A-E62982D79D65}" destId="{ADD61E71-3F3C-4596-9DE8-7AC359570A04}" srcOrd="0" destOrd="6" presId="urn:microsoft.com/office/officeart/2005/8/layout/bList2"/>
    <dgm:cxn modelId="{5223359A-C69E-4872-978D-49F600B002C9}" type="presOf" srcId="{B190299F-82CA-4FDD-9037-CEFCF6513635}" destId="{ADD61E71-3F3C-4596-9DE8-7AC359570A04}" srcOrd="0" destOrd="7" presId="urn:microsoft.com/office/officeart/2005/8/layout/bList2"/>
    <dgm:cxn modelId="{B7AA12CD-605C-46D3-BB57-70D57331189B}" srcId="{F4A56A98-EB6A-4EE6-A9E7-28870698B707}" destId="{9135EC52-F5F3-4765-99A8-EF1098B1947D}" srcOrd="1" destOrd="0" parTransId="{C1F84AC7-24F0-435E-B91B-657781C1ECA0}" sibTransId="{955BCAB2-3CEE-4318-935C-6B4F9FA0A666}"/>
    <dgm:cxn modelId="{7425A04B-86BC-4C49-9B0C-20B50EA8F71B}" srcId="{EC7620AE-1559-4E06-A0AD-B4A735E1A465}" destId="{2182839D-6654-468F-9641-D637D9E098C0}" srcOrd="6" destOrd="0" parTransId="{9CF5B793-5DDF-4C1E-8D32-FE02E7750BD3}" sibTransId="{55352D9B-D7A5-40C7-8F59-6C88EE886D23}"/>
    <dgm:cxn modelId="{882EE740-D6D0-49E3-A1FA-9277FE833D5B}" type="presOf" srcId="{72F1323E-095D-467D-A72E-3D062EA91AF2}" destId="{BAED9C39-0CD7-4A4B-898B-6BD43C8B8277}" srcOrd="0" destOrd="0" presId="urn:microsoft.com/office/officeart/2005/8/layout/bList2"/>
    <dgm:cxn modelId="{9022ED26-5989-4579-930A-B51C35CD6040}" srcId="{2182839D-6654-468F-9641-D637D9E098C0}" destId="{301F789B-8085-40DD-BE85-4EB5BE473743}" srcOrd="3" destOrd="0" parTransId="{200155ED-61E8-4513-9D60-BEF98495B03E}" sibTransId="{F9A2C92E-74CF-4C27-AE4C-3DEAF6F92032}"/>
    <dgm:cxn modelId="{45E91BBD-3B7E-4765-93B9-420AD82CEBBF}" type="presOf" srcId="{C2F87F33-DFAA-489E-BC90-57E484E2BFBE}" destId="{C69362E3-0EEC-42AF-8362-3DD008E6B692}" srcOrd="0" destOrd="3" presId="urn:microsoft.com/office/officeart/2005/8/layout/bList2"/>
    <dgm:cxn modelId="{F7A86E76-B9A9-42BC-8A80-4BD7989CD71A}" type="presOf" srcId="{9365C11F-E18F-40D4-B2CD-4C08753B0863}" destId="{F69C8B1E-0477-40E6-913E-6054A674DF65}" srcOrd="1" destOrd="0" presId="urn:microsoft.com/office/officeart/2005/8/layout/bList2"/>
    <dgm:cxn modelId="{8CECBAD8-357A-48BB-94E1-AD710B9DB35E}" srcId="{C107C558-2747-437E-B909-545149A8855C}" destId="{B190299F-82CA-4FDD-9037-CEFCF6513635}" srcOrd="7" destOrd="0" parTransId="{7827D7CB-7BF7-4A65-B7B5-DF74D905F6E1}" sibTransId="{9E6BE87C-C7C4-4AFA-B59A-60F4B1D89A01}"/>
    <dgm:cxn modelId="{A9DEF96D-4ACA-4880-8D29-715A3DEBBF4E}" srcId="{EC7620AE-1559-4E06-A0AD-B4A735E1A465}" destId="{C107C558-2747-437E-B909-545149A8855C}" srcOrd="1" destOrd="0" parTransId="{15D67DB5-43F8-40F7-BD4F-C1F63A67C3D9}" sibTransId="{C219D38B-36F5-46E9-B86E-84C1F930FD10}"/>
    <dgm:cxn modelId="{E0711DF2-0A86-4429-9ADF-CED7A37E10DB}" type="presOf" srcId="{ADE1CDD9-0F22-4730-B1AC-B4D025BD0A1E}" destId="{ADD61E71-3F3C-4596-9DE8-7AC359570A04}" srcOrd="0" destOrd="8" presId="urn:microsoft.com/office/officeart/2005/8/layout/bList2"/>
    <dgm:cxn modelId="{69B14238-9EFA-459F-916D-0258DCDC8E5A}" srcId="{ACDBE3C1-1DA2-401D-842D-24ACD0982A39}" destId="{2C5CF4FD-FBFB-4AC4-B091-5BD0681B05E0}" srcOrd="0" destOrd="0" parTransId="{554BF8FA-25CE-4026-8A76-962FBC613064}" sibTransId="{B2329D76-F31C-4B51-B95E-735573430579}"/>
    <dgm:cxn modelId="{23BBAD69-C1BC-4D7D-B4A2-3DCFC8F5DA21}" type="presOf" srcId="{1A458604-72B6-4930-AF70-343C0FB210AF}" destId="{FAD71062-7CE1-4BC0-BFCC-7ADD0A5CA7BB}" srcOrd="0" destOrd="1" presId="urn:microsoft.com/office/officeart/2005/8/layout/bList2"/>
    <dgm:cxn modelId="{43579193-8005-4DE2-B941-AEAA39636D94}" type="presOf" srcId="{9365C11F-E18F-40D4-B2CD-4C08753B0863}" destId="{9262DAB6-B6D1-40F3-8AEF-E81C95E809B6}" srcOrd="0" destOrd="0" presId="urn:microsoft.com/office/officeart/2005/8/layout/bList2"/>
    <dgm:cxn modelId="{7D19F420-C81C-435A-B786-9B64E1F0A61A}" type="presOf" srcId="{D7A8ECD2-B2F2-47ED-8B19-A2E143497BAA}" destId="{FAD71062-7CE1-4BC0-BFCC-7ADD0A5CA7BB}" srcOrd="0" destOrd="3" presId="urn:microsoft.com/office/officeart/2005/8/layout/bList2"/>
    <dgm:cxn modelId="{55781268-DAAE-40E8-B4C2-3FC4A9D9E6CC}" type="presOf" srcId="{7E04643B-6230-4DA2-A085-9B8270E3FEE4}" destId="{FAD71062-7CE1-4BC0-BFCC-7ADD0A5CA7BB}" srcOrd="0" destOrd="0" presId="urn:microsoft.com/office/officeart/2005/8/layout/bList2"/>
    <dgm:cxn modelId="{F0973EED-044F-4FF6-B896-03DA741E2178}" srcId="{68D07A6D-46BB-464F-ACB1-7CF6CD64C570}" destId="{EE429D9B-9FE2-4C1D-A594-FA861C38B38C}" srcOrd="4" destOrd="0" parTransId="{710778C2-41FC-41DD-B995-A5127DEF12FA}" sibTransId="{60E01333-A8CA-455A-A97D-6478652CB4C6}"/>
    <dgm:cxn modelId="{E29796E3-A1E1-4432-9450-6B40D77527E9}" type="presOf" srcId="{ACDBE3C1-1DA2-401D-842D-24ACD0982A39}" destId="{2B429C34-83C0-4EC7-A39D-1FA8181474DF}" srcOrd="1" destOrd="0" presId="urn:microsoft.com/office/officeart/2005/8/layout/bList2"/>
    <dgm:cxn modelId="{1BA781E2-49EB-4B7B-B69C-1B00384DE76E}" srcId="{884EE4B5-5665-4A44-B8C7-EE699480D0DA}" destId="{8E6B91E3-C01F-49BE-B5A5-6E5E94169CF8}" srcOrd="2" destOrd="0" parTransId="{EFE1A6D8-589A-441D-8F7B-237CD76A67A0}" sibTransId="{DDE11FC3-FB84-4298-9DAE-49890E7E4AB5}"/>
    <dgm:cxn modelId="{9804B5B6-8861-44A3-8CA3-48E24848BB4B}" type="presOf" srcId="{AEE9DBBF-B670-4707-AD6B-042197958C9A}" destId="{FAD71062-7CE1-4BC0-BFCC-7ADD0A5CA7BB}" srcOrd="0" destOrd="2" presId="urn:microsoft.com/office/officeart/2005/8/layout/bList2"/>
    <dgm:cxn modelId="{180F2114-D29F-4D99-BC88-30B28317F88C}" srcId="{2182839D-6654-468F-9641-D637D9E098C0}" destId="{CFF35A8F-4506-4BEC-BBEF-CE5FFFFC7D20}" srcOrd="1" destOrd="0" parTransId="{B30B9236-C87B-4A3D-BA3F-8B9FF64DF270}" sibTransId="{FB9AC82C-6092-4EA4-AC9D-18CE129F17CF}"/>
    <dgm:cxn modelId="{0DEEC717-3905-4361-A29B-434AE197CDEB}" type="presOf" srcId="{BE9E4B5B-615E-4C57-9DB9-2307AE87579A}" destId="{ADD61E71-3F3C-4596-9DE8-7AC359570A04}" srcOrd="0" destOrd="3" presId="urn:microsoft.com/office/officeart/2005/8/layout/bList2"/>
    <dgm:cxn modelId="{C1455D37-4395-476B-8819-412FCC25A75D}" type="presOf" srcId="{68D07A6D-46BB-464F-ACB1-7CF6CD64C570}" destId="{512002B7-0074-4FFD-B0F0-9C2D5390F349}" srcOrd="0" destOrd="0" presId="urn:microsoft.com/office/officeart/2005/8/layout/bList2"/>
    <dgm:cxn modelId="{14C2DF9D-CAB3-4B0C-B4BA-F354750C8679}" type="presOf" srcId="{E1D4E618-AA02-4830-B7CA-E9C09322858A}" destId="{C69362E3-0EEC-42AF-8362-3DD008E6B692}" srcOrd="0" destOrd="2" presId="urn:microsoft.com/office/officeart/2005/8/layout/bList2"/>
    <dgm:cxn modelId="{B1C84B85-7789-499E-8CCE-98153F0AFE26}" srcId="{C107C558-2747-437E-B909-545149A8855C}" destId="{DAD349DB-E0D6-4789-9ED3-691C4832F831}" srcOrd="1" destOrd="0" parTransId="{83480C0E-29A9-4234-A7E9-C3D02AB57462}" sibTransId="{7348EB60-1336-4EFB-BFEB-7A08E354D64E}"/>
    <dgm:cxn modelId="{3D5DA5EC-50BA-4820-8C3B-21ECD6067A67}" type="presOf" srcId="{9135EC52-F5F3-4765-99A8-EF1098B1947D}" destId="{AB45DA7F-5A6D-40EE-809B-E95198C393DE}" srcOrd="0" destOrd="1" presId="urn:microsoft.com/office/officeart/2005/8/layout/bList2"/>
    <dgm:cxn modelId="{0201F4AE-34FC-4B99-9A25-4DE27D8A84D7}" type="presOf" srcId="{ACDBE3C1-1DA2-401D-842D-24ACD0982A39}" destId="{AB86B4ED-84F0-48E1-8FC6-DC20755137E9}" srcOrd="0" destOrd="0" presId="urn:microsoft.com/office/officeart/2005/8/layout/bList2"/>
    <dgm:cxn modelId="{23D5121B-80DF-46D8-83E1-C0FACB18D48D}" srcId="{884EE4B5-5665-4A44-B8C7-EE699480D0DA}" destId="{29919622-ED95-45C2-8CFA-96C4E7B2763A}" srcOrd="3" destOrd="0" parTransId="{DEBCBDAB-B3E7-4762-989A-3725AA2B217B}" sibTransId="{40E31EC8-87D9-4860-9DBC-99E307AE681F}"/>
    <dgm:cxn modelId="{623433B5-4B03-4284-979B-66C3F54FF208}" type="presOf" srcId="{E514DFC2-55DF-463C-9383-00E39318FC7E}" destId="{7A2C6F02-6DAF-4C1C-A69A-4813F11E26FC}" srcOrd="0" destOrd="0" presId="urn:microsoft.com/office/officeart/2005/8/layout/bList2"/>
    <dgm:cxn modelId="{49FCCDAE-7108-4AE0-B70B-1F4FD08B5390}" type="presOf" srcId="{884EE4B5-5665-4A44-B8C7-EE699480D0DA}" destId="{4280409B-AE9D-4B33-8074-8E8EE99BE4E7}" srcOrd="1" destOrd="0" presId="urn:microsoft.com/office/officeart/2005/8/layout/bList2"/>
    <dgm:cxn modelId="{677699D6-44E3-455B-ABFB-D4E63BF96162}" srcId="{884EE4B5-5665-4A44-B8C7-EE699480D0DA}" destId="{77CCC037-E55C-4BF1-AA46-8C9359743FF7}" srcOrd="1" destOrd="0" parTransId="{F505D35B-718C-4067-83A1-7478948B799F}" sibTransId="{42C705CC-CEF0-40D8-A6A5-64C35DD84A12}"/>
    <dgm:cxn modelId="{6A64EC8A-3D29-4BD4-A724-C16CF2549975}" type="presOf" srcId="{C17C94D0-F590-48E2-BE21-F3FE40F7182C}" destId="{BC2534BE-030E-441F-92EE-20106E662B3F}" srcOrd="0" destOrd="0" presId="urn:microsoft.com/office/officeart/2005/8/layout/bList2"/>
    <dgm:cxn modelId="{906BA01A-0F3A-4738-B739-C12A7A761843}" type="presOf" srcId="{C107C558-2747-437E-B909-545149A8855C}" destId="{F94977E3-EC2F-45E7-925F-38900171E844}" srcOrd="0" destOrd="0" presId="urn:microsoft.com/office/officeart/2005/8/layout/bList2"/>
    <dgm:cxn modelId="{45757CD4-7F0A-434D-948B-CB4625939CC6}" type="presOf" srcId="{0ED7D11A-2112-4C52-983D-06A500866AA4}" destId="{ADD61E71-3F3C-4596-9DE8-7AC359570A04}" srcOrd="0" destOrd="0" presId="urn:microsoft.com/office/officeart/2005/8/layout/bList2"/>
    <dgm:cxn modelId="{DE749C9E-E4CE-4C85-849C-DFBBBEAA7141}" type="presOf" srcId="{FD216E5F-BDB2-4506-9F38-00589F3B6FDB}" destId="{FAD71062-7CE1-4BC0-BFCC-7ADD0A5CA7BB}" srcOrd="0" destOrd="4" presId="urn:microsoft.com/office/officeart/2005/8/layout/bList2"/>
    <dgm:cxn modelId="{B9C90603-FC2C-4068-978F-ADC4A806560B}" type="presOf" srcId="{68D07A6D-46BB-464F-ACB1-7CF6CD64C570}" destId="{B29BE54D-779F-4E43-9C41-A60D971AB61C}" srcOrd="1" destOrd="0" presId="urn:microsoft.com/office/officeart/2005/8/layout/bList2"/>
    <dgm:cxn modelId="{88A64CBE-E068-45A3-B9B9-31125A7D0E2E}" srcId="{68D07A6D-46BB-464F-ACB1-7CF6CD64C570}" destId="{4216B348-1975-4784-ACE9-E0B8813A50FE}" srcOrd="5" destOrd="0" parTransId="{4D90A1EA-5CD6-4FEF-8EDF-45133C7731DE}" sibTransId="{A77E0EC7-2BEB-45E8-A36D-90800A58014D}"/>
    <dgm:cxn modelId="{E88FF774-932C-4397-BE09-63ED4D83F49E}" srcId="{C107C558-2747-437E-B909-545149A8855C}" destId="{0ED7D11A-2112-4C52-983D-06A500866AA4}" srcOrd="0" destOrd="0" parTransId="{EB08FA1D-7B90-49A2-B0B1-189DB7483EAC}" sibTransId="{8E2E2B7C-219C-45C7-847B-AB213C23F48A}"/>
    <dgm:cxn modelId="{76587567-978F-4014-B366-6D347CB0DBC0}" srcId="{C107C558-2747-437E-B909-545149A8855C}" destId="{ADE1CDD9-0F22-4730-B1AC-B4D025BD0A1E}" srcOrd="8" destOrd="0" parTransId="{1BACBCA9-A78F-435A-B968-17F63CDB2BEF}" sibTransId="{C270E383-A787-473A-BDD5-AF06F1E69655}"/>
    <dgm:cxn modelId="{4FC46A10-4C8C-4B78-85ED-DA81A05792C0}" srcId="{2182839D-6654-468F-9641-D637D9E098C0}" destId="{811859EF-7D7A-4F54-A798-21DE6D55EBBB}" srcOrd="4" destOrd="0" parTransId="{7469ACFC-0538-483D-B355-5BE5423844A5}" sibTransId="{46601D28-3DBD-455A-8E11-D4FF780E0C4F}"/>
    <dgm:cxn modelId="{E2B67F33-C15C-4BEA-B4D3-C6BD2ACBBA0A}" srcId="{EC7620AE-1559-4E06-A0AD-B4A735E1A465}" destId="{884EE4B5-5665-4A44-B8C7-EE699480D0DA}" srcOrd="4" destOrd="0" parTransId="{E79F2590-030F-4C7B-ABB8-9CD5D0CBB638}" sibTransId="{49A1ED97-2AA6-4A2A-9C7B-FD00B51F7786}"/>
    <dgm:cxn modelId="{132654B1-8BEC-4A28-B65C-93A211ACF9A0}" type="presOf" srcId="{B4049133-C82F-400F-B9CF-A4DFDFB75314}" destId="{C69362E3-0EEC-42AF-8362-3DD008E6B692}" srcOrd="0" destOrd="6" presId="urn:microsoft.com/office/officeart/2005/8/layout/bList2"/>
    <dgm:cxn modelId="{E7BA64DA-2552-4F90-9F61-22E1E225E485}" type="presOf" srcId="{1AA752B2-5A28-4F43-9A34-C045AB77FA3F}" destId="{C69362E3-0EEC-42AF-8362-3DD008E6B692}" srcOrd="0" destOrd="5" presId="urn:microsoft.com/office/officeart/2005/8/layout/bList2"/>
    <dgm:cxn modelId="{127561A9-1E25-45F3-B196-8F51925FB3F6}" type="presOf" srcId="{C107C558-2747-437E-B909-545149A8855C}" destId="{FFDE8EC8-BC94-4B7A-8F48-F05B0CCFB303}" srcOrd="1" destOrd="0" presId="urn:microsoft.com/office/officeart/2005/8/layout/bList2"/>
    <dgm:cxn modelId="{6551585B-9938-4239-B3E0-A7F254990D47}" srcId="{C107C558-2747-437E-B909-545149A8855C}" destId="{C1E8725B-9775-4F77-901D-EBE078BBBA24}" srcOrd="2" destOrd="0" parTransId="{9BD4FD55-B499-40CB-83DA-882964334AE4}" sibTransId="{80AD99BF-3A1E-4567-A48E-AD1A5023C1DE}"/>
    <dgm:cxn modelId="{D76D9F59-AE90-4622-81B8-B37BF33725AE}" type="presOf" srcId="{EC7620AE-1559-4E06-A0AD-B4A735E1A465}" destId="{A6822CFF-1E28-45B5-8399-0267ED55E9CC}" srcOrd="0" destOrd="0" presId="urn:microsoft.com/office/officeart/2005/8/layout/bList2"/>
    <dgm:cxn modelId="{060E49D2-73E4-4A7C-A6DB-F08CAB51DF01}" type="presOf" srcId="{8E6B91E3-C01F-49BE-B5A5-6E5E94169CF8}" destId="{BC2534BE-030E-441F-92EE-20106E662B3F}" srcOrd="0" destOrd="2" presId="urn:microsoft.com/office/officeart/2005/8/layout/bList2"/>
    <dgm:cxn modelId="{4E6493C9-C622-4B81-A9A4-8AE254AEA3E7}" type="presOf" srcId="{44D553F9-F3E2-429B-8213-BB92AB45263C}" destId="{4059AAD1-28CE-48D6-8832-ECE90F5A1086}" srcOrd="0" destOrd="6" presId="urn:microsoft.com/office/officeart/2005/8/layout/bList2"/>
    <dgm:cxn modelId="{9FD6B875-FACE-4FAB-9F78-7A4AEA81AFCD}" type="presOf" srcId="{904733EF-A6CF-44D6-A7E6-21511E4054C9}" destId="{1E131483-5931-4874-BF1F-509B22F97FA4}" srcOrd="0" destOrd="2" presId="urn:microsoft.com/office/officeart/2005/8/layout/bList2"/>
    <dgm:cxn modelId="{5B47269D-589F-4CAE-8E9F-A50D83B8235B}" type="presOf" srcId="{12D895E7-1234-4FAA-A650-A5970C00CD6C}" destId="{4059AAD1-28CE-48D6-8832-ECE90F5A1086}" srcOrd="0" destOrd="2" presId="urn:microsoft.com/office/officeart/2005/8/layout/bList2"/>
    <dgm:cxn modelId="{57E10FE3-95C1-4118-B726-F12941357EFB}" srcId="{2182839D-6654-468F-9641-D637D9E098C0}" destId="{5DAB5914-5551-4BAA-BAFC-F9B3B8163B5D}" srcOrd="0" destOrd="0" parTransId="{A6426E4C-DCDA-4517-B68A-AAE147EAE517}" sibTransId="{F1EFDA85-C738-44D2-86A3-AB7651F8218D}"/>
    <dgm:cxn modelId="{56B0C3A6-D60F-4E59-BDBE-ABA85C1D81A6}" srcId="{C107C558-2747-437E-B909-545149A8855C}" destId="{D586ED35-8441-4D67-8234-D49B0D34A6AF}" srcOrd="4" destOrd="0" parTransId="{4751DFEF-1915-427D-8690-EF771C6D26A1}" sibTransId="{3EA525C3-2270-4A2D-84C5-D05096075A65}"/>
    <dgm:cxn modelId="{6F0200BF-7963-418D-8C4B-6507BB02EB9E}" srcId="{ACDBE3C1-1DA2-401D-842D-24ACD0982A39}" destId="{EBD3238D-D021-4498-9029-D14ED13ADA12}" srcOrd="4" destOrd="0" parTransId="{4E7A2AB5-ECB9-44A5-856A-976E40B2A7F3}" sibTransId="{60124362-7EF0-4EB0-96D1-FE3350D19CD8}"/>
    <dgm:cxn modelId="{8D54A863-9F32-4034-AA71-E7EEE6E9741A}" type="presOf" srcId="{EE429D9B-9FE2-4C1D-A594-FA861C38B38C}" destId="{4059AAD1-28CE-48D6-8832-ECE90F5A1086}" srcOrd="0" destOrd="4" presId="urn:microsoft.com/office/officeart/2005/8/layout/bList2"/>
    <dgm:cxn modelId="{3CF1117E-AD57-4990-A1FB-E98E8F0BB704}" type="presOf" srcId="{4E214FF2-BD41-418F-A161-3875B7E4D346}" destId="{B2CAEF4A-EF14-4E16-A47A-AEDA6FE7668A}" srcOrd="0" destOrd="0" presId="urn:microsoft.com/office/officeart/2005/8/layout/bList2"/>
    <dgm:cxn modelId="{83231378-59BD-46D2-9EED-66BDFD6D17DD}" srcId="{68D07A6D-46BB-464F-ACB1-7CF6CD64C570}" destId="{A51E6B15-45C2-49F1-910D-D1401895495A}" srcOrd="3" destOrd="0" parTransId="{1708F2BA-C2D6-460B-9B56-8C579AC0345D}" sibTransId="{796F9AD5-E853-4144-9535-9A0DA9CE4589}"/>
    <dgm:cxn modelId="{1B69DBFF-A89A-400A-A404-168275A0F011}" type="presOf" srcId="{B854F356-4EAD-4EEE-B8D1-BDC22A41BA42}" destId="{C69362E3-0EEC-42AF-8362-3DD008E6B692}" srcOrd="0" destOrd="7" presId="urn:microsoft.com/office/officeart/2005/8/layout/bList2"/>
    <dgm:cxn modelId="{DFD28F38-E943-4DB7-A58A-B7B1FCFBA9B0}" type="presOf" srcId="{F4A56A98-EB6A-4EE6-A9E7-28870698B707}" destId="{4B584F6D-0207-41D7-8792-A3C075519129}" srcOrd="1" destOrd="0" presId="urn:microsoft.com/office/officeart/2005/8/layout/bList2"/>
    <dgm:cxn modelId="{C85C2541-9CFB-484A-A3F8-DDE09EDD777A}" srcId="{68D07A6D-46BB-464F-ACB1-7CF6CD64C570}" destId="{2E79F993-24D3-4CF6-A9B1-42678222F506}" srcOrd="0" destOrd="0" parTransId="{660A1E6A-8819-4091-8485-AB896AE6301A}" sibTransId="{D4A35B50-5153-432C-8788-4AAF073321AB}"/>
    <dgm:cxn modelId="{952E95F4-2517-44E7-9D33-3EAD42D15556}" srcId="{ACDBE3C1-1DA2-401D-842D-24ACD0982A39}" destId="{1AA752B2-5A28-4F43-9A34-C045AB77FA3F}" srcOrd="5" destOrd="0" parTransId="{6C896515-3CB9-4A75-9733-AC2CA1D0C3A5}" sibTransId="{0DF462CF-9C58-4D88-81C9-98A766498648}"/>
    <dgm:cxn modelId="{A4C77C9D-AA70-4988-AC1A-9E8D880514B1}" type="presOf" srcId="{280079D6-65CD-42F2-8975-462A569CBB0E}" destId="{ADD61E71-3F3C-4596-9DE8-7AC359570A04}" srcOrd="0" destOrd="9" presId="urn:microsoft.com/office/officeart/2005/8/layout/bList2"/>
    <dgm:cxn modelId="{34BC01BF-1C86-494F-B955-E5383A5C8858}" srcId="{ACDBE3C1-1DA2-401D-842D-24ACD0982A39}" destId="{B854F356-4EAD-4EEE-B8D1-BDC22A41BA42}" srcOrd="7" destOrd="0" parTransId="{6EED84BA-D412-4D5F-B039-EC373EBAE673}" sibTransId="{DEE3F436-B4E3-4F11-8603-2C524317D558}"/>
    <dgm:cxn modelId="{2814F548-BEC3-4EC7-8B21-8E4D6F9F9688}" srcId="{68D07A6D-46BB-464F-ACB1-7CF6CD64C570}" destId="{12D895E7-1234-4FAA-A650-A5970C00CD6C}" srcOrd="2" destOrd="0" parTransId="{B3E551E9-61D3-4065-9F27-9F095453899A}" sibTransId="{AD16B063-92FE-4A9C-905E-880DFFBEAE48}"/>
    <dgm:cxn modelId="{FB07D58C-E657-4544-B820-D8682201B727}" srcId="{ACDBE3C1-1DA2-401D-842D-24ACD0982A39}" destId="{E1D4E618-AA02-4830-B7CA-E9C09322858A}" srcOrd="2" destOrd="0" parTransId="{803D0F0C-AC74-4843-B458-66C341F910AF}" sibTransId="{E873AE31-995D-40BD-848B-8F3EF015F002}"/>
    <dgm:cxn modelId="{65F3DEF4-8F7F-4B6A-BEF8-10303A09454C}" srcId="{68D07A6D-46BB-464F-ACB1-7CF6CD64C570}" destId="{EBAB0E6D-9BAA-40E9-B51F-FEEAFBB86F12}" srcOrd="1" destOrd="0" parTransId="{7FB159B0-B215-4490-9F48-84DE70C63C6D}" sibTransId="{C63E0836-D3CE-452D-AC7F-A6F9183A0314}"/>
    <dgm:cxn modelId="{D5636FDC-606D-4DE5-BACE-9DDE08CCC5E6}" type="presOf" srcId="{4216B348-1975-4784-ACE9-E0B8813A50FE}" destId="{4059AAD1-28CE-48D6-8832-ECE90F5A1086}" srcOrd="0" destOrd="5" presId="urn:microsoft.com/office/officeart/2005/8/layout/bList2"/>
    <dgm:cxn modelId="{12E3BCF0-4712-4AAF-B4CD-332059718AD8}" type="presOf" srcId="{DAD349DB-E0D6-4789-9ED3-691C4832F831}" destId="{ADD61E71-3F3C-4596-9DE8-7AC359570A04}" srcOrd="0" destOrd="1" presId="urn:microsoft.com/office/officeart/2005/8/layout/bList2"/>
    <dgm:cxn modelId="{971022AE-19DA-42E2-922C-413A7C3B86AF}" type="presParOf" srcId="{A6822CFF-1E28-45B5-8399-0267ED55E9CC}" destId="{32616FAC-5FA9-45D6-969F-A1C11C68019F}" srcOrd="0" destOrd="0" presId="urn:microsoft.com/office/officeart/2005/8/layout/bList2"/>
    <dgm:cxn modelId="{4E21A49F-80D9-4983-B3D9-855264D58BAE}" type="presParOf" srcId="{32616FAC-5FA9-45D6-969F-A1C11C68019F}" destId="{C69362E3-0EEC-42AF-8362-3DD008E6B692}" srcOrd="0" destOrd="0" presId="urn:microsoft.com/office/officeart/2005/8/layout/bList2"/>
    <dgm:cxn modelId="{A79F43B7-5764-495D-96F9-E29716B8E8DF}" type="presParOf" srcId="{32616FAC-5FA9-45D6-969F-A1C11C68019F}" destId="{AB86B4ED-84F0-48E1-8FC6-DC20755137E9}" srcOrd="1" destOrd="0" presId="urn:microsoft.com/office/officeart/2005/8/layout/bList2"/>
    <dgm:cxn modelId="{9E453BE2-D328-4B2A-81A0-081C172659BB}" type="presParOf" srcId="{32616FAC-5FA9-45D6-969F-A1C11C68019F}" destId="{2B429C34-83C0-4EC7-A39D-1FA8181474DF}" srcOrd="2" destOrd="0" presId="urn:microsoft.com/office/officeart/2005/8/layout/bList2"/>
    <dgm:cxn modelId="{094FAB67-C72C-4DAB-8A91-95259F68A24C}" type="presParOf" srcId="{32616FAC-5FA9-45D6-969F-A1C11C68019F}" destId="{EE2504FD-4678-421E-BC1A-8F76DE0343A8}" srcOrd="3" destOrd="0" presId="urn:microsoft.com/office/officeart/2005/8/layout/bList2"/>
    <dgm:cxn modelId="{8A439249-EE7B-4C6F-97D9-1DD8E477FDDF}" type="presParOf" srcId="{A6822CFF-1E28-45B5-8399-0267ED55E9CC}" destId="{B2CAEF4A-EF14-4E16-A47A-AEDA6FE7668A}" srcOrd="1" destOrd="0" presId="urn:microsoft.com/office/officeart/2005/8/layout/bList2"/>
    <dgm:cxn modelId="{DC364ACE-65DB-405D-BF1E-FF58E5F9FC71}" type="presParOf" srcId="{A6822CFF-1E28-45B5-8399-0267ED55E9CC}" destId="{BA035A5C-B452-4BB7-8A7D-03A7ACFF236B}" srcOrd="2" destOrd="0" presId="urn:microsoft.com/office/officeart/2005/8/layout/bList2"/>
    <dgm:cxn modelId="{A9738AE1-4CF3-47E9-BEC0-1F35E334B039}" type="presParOf" srcId="{BA035A5C-B452-4BB7-8A7D-03A7ACFF236B}" destId="{ADD61E71-3F3C-4596-9DE8-7AC359570A04}" srcOrd="0" destOrd="0" presId="urn:microsoft.com/office/officeart/2005/8/layout/bList2"/>
    <dgm:cxn modelId="{2159BBDB-BFBF-47DB-A4A9-E9EED42F8291}" type="presParOf" srcId="{BA035A5C-B452-4BB7-8A7D-03A7ACFF236B}" destId="{F94977E3-EC2F-45E7-925F-38900171E844}" srcOrd="1" destOrd="0" presId="urn:microsoft.com/office/officeart/2005/8/layout/bList2"/>
    <dgm:cxn modelId="{E5B8B38D-ED12-4B76-B265-5A0826C558F0}" type="presParOf" srcId="{BA035A5C-B452-4BB7-8A7D-03A7ACFF236B}" destId="{FFDE8EC8-BC94-4B7A-8F48-F05B0CCFB303}" srcOrd="2" destOrd="0" presId="urn:microsoft.com/office/officeart/2005/8/layout/bList2"/>
    <dgm:cxn modelId="{642E37C7-46D6-4233-B689-A90C7FEC8EBE}" type="presParOf" srcId="{BA035A5C-B452-4BB7-8A7D-03A7ACFF236B}" destId="{24EA1B4E-7207-46DD-8A56-F399C211359B}" srcOrd="3" destOrd="0" presId="urn:microsoft.com/office/officeart/2005/8/layout/bList2"/>
    <dgm:cxn modelId="{BC8BBC25-0839-44D2-98D8-60E67ABB89DD}" type="presParOf" srcId="{A6822CFF-1E28-45B5-8399-0267ED55E9CC}" destId="{AB2FC130-5079-494C-BD5D-AF4607EBCF0A}" srcOrd="3" destOrd="0" presId="urn:microsoft.com/office/officeart/2005/8/layout/bList2"/>
    <dgm:cxn modelId="{7109FBA8-4EA2-4180-964B-55570AFF662C}" type="presParOf" srcId="{A6822CFF-1E28-45B5-8399-0267ED55E9CC}" destId="{91512D4E-41E3-4A25-A025-CF96679A8112}" srcOrd="4" destOrd="0" presId="urn:microsoft.com/office/officeart/2005/8/layout/bList2"/>
    <dgm:cxn modelId="{4E75CD84-E917-41C4-949F-5C4E83BCFB76}" type="presParOf" srcId="{91512D4E-41E3-4A25-A025-CF96679A8112}" destId="{4059AAD1-28CE-48D6-8832-ECE90F5A1086}" srcOrd="0" destOrd="0" presId="urn:microsoft.com/office/officeart/2005/8/layout/bList2"/>
    <dgm:cxn modelId="{39FEDE53-2B6A-4601-B25B-CCD00952D947}" type="presParOf" srcId="{91512D4E-41E3-4A25-A025-CF96679A8112}" destId="{512002B7-0074-4FFD-B0F0-9C2D5390F349}" srcOrd="1" destOrd="0" presId="urn:microsoft.com/office/officeart/2005/8/layout/bList2"/>
    <dgm:cxn modelId="{9D894182-7E61-4B33-A3DB-2F1B1C4485E6}" type="presParOf" srcId="{91512D4E-41E3-4A25-A025-CF96679A8112}" destId="{B29BE54D-779F-4E43-9C41-A60D971AB61C}" srcOrd="2" destOrd="0" presId="urn:microsoft.com/office/officeart/2005/8/layout/bList2"/>
    <dgm:cxn modelId="{C8E57068-3EEC-4326-B1AD-B49202A40F1D}" type="presParOf" srcId="{91512D4E-41E3-4A25-A025-CF96679A8112}" destId="{DA258223-47A0-4668-A73A-4A6B3CF81278}" srcOrd="3" destOrd="0" presId="urn:microsoft.com/office/officeart/2005/8/layout/bList2"/>
    <dgm:cxn modelId="{22234A4C-2EC3-4FBE-923A-3F0E91878C0E}" type="presParOf" srcId="{A6822CFF-1E28-45B5-8399-0267ED55E9CC}" destId="{2AB20F6A-324B-4EE8-A5CF-783C8B237C4D}" srcOrd="5" destOrd="0" presId="urn:microsoft.com/office/officeart/2005/8/layout/bList2"/>
    <dgm:cxn modelId="{C1632CD8-DC1D-41F5-9E84-CFBD4FACA7E1}" type="presParOf" srcId="{A6822CFF-1E28-45B5-8399-0267ED55E9CC}" destId="{EC36819F-099F-4696-9180-1BCF116F37C2}" srcOrd="6" destOrd="0" presId="urn:microsoft.com/office/officeart/2005/8/layout/bList2"/>
    <dgm:cxn modelId="{817F9541-31C9-4803-A476-635A60ACA805}" type="presParOf" srcId="{EC36819F-099F-4696-9180-1BCF116F37C2}" destId="{FAD71062-7CE1-4BC0-BFCC-7ADD0A5CA7BB}" srcOrd="0" destOrd="0" presId="urn:microsoft.com/office/officeart/2005/8/layout/bList2"/>
    <dgm:cxn modelId="{710F7CDC-E303-4765-AD0A-F415559466DA}" type="presParOf" srcId="{EC36819F-099F-4696-9180-1BCF116F37C2}" destId="{9262DAB6-B6D1-40F3-8AEF-E81C95E809B6}" srcOrd="1" destOrd="0" presId="urn:microsoft.com/office/officeart/2005/8/layout/bList2"/>
    <dgm:cxn modelId="{0F33CAD9-6FA9-458E-9A6F-82847DB7B69E}" type="presParOf" srcId="{EC36819F-099F-4696-9180-1BCF116F37C2}" destId="{F69C8B1E-0477-40E6-913E-6054A674DF65}" srcOrd="2" destOrd="0" presId="urn:microsoft.com/office/officeart/2005/8/layout/bList2"/>
    <dgm:cxn modelId="{5E8A7384-AD16-4945-9584-2EF5E7D5D67D}" type="presParOf" srcId="{EC36819F-099F-4696-9180-1BCF116F37C2}" destId="{0BFAD9DB-56CB-4652-AAF7-1E5AB92F105E}" srcOrd="3" destOrd="0" presId="urn:microsoft.com/office/officeart/2005/8/layout/bList2"/>
    <dgm:cxn modelId="{510AEC12-06D8-4296-8B61-CF0111CE5539}" type="presParOf" srcId="{A6822CFF-1E28-45B5-8399-0267ED55E9CC}" destId="{BAED9C39-0CD7-4A4B-898B-6BD43C8B8277}" srcOrd="7" destOrd="0" presId="urn:microsoft.com/office/officeart/2005/8/layout/bList2"/>
    <dgm:cxn modelId="{5F50E296-204C-43CB-B1DF-95A343DF1188}" type="presParOf" srcId="{A6822CFF-1E28-45B5-8399-0267ED55E9CC}" destId="{195281DC-AB42-4DC7-85EC-1417A219740D}" srcOrd="8" destOrd="0" presId="urn:microsoft.com/office/officeart/2005/8/layout/bList2"/>
    <dgm:cxn modelId="{B6F74897-1DF2-4036-B56F-8FEB1A32996D}" type="presParOf" srcId="{195281DC-AB42-4DC7-85EC-1417A219740D}" destId="{BC2534BE-030E-441F-92EE-20106E662B3F}" srcOrd="0" destOrd="0" presId="urn:microsoft.com/office/officeart/2005/8/layout/bList2"/>
    <dgm:cxn modelId="{1C18EFE0-3C9F-45F3-9548-60E6FC8CBEC5}" type="presParOf" srcId="{195281DC-AB42-4DC7-85EC-1417A219740D}" destId="{8C3CA786-D8E4-4A80-892B-1BA00E651EF7}" srcOrd="1" destOrd="0" presId="urn:microsoft.com/office/officeart/2005/8/layout/bList2"/>
    <dgm:cxn modelId="{07808F9A-00CC-4D6F-A442-64FEC8F889AC}" type="presParOf" srcId="{195281DC-AB42-4DC7-85EC-1417A219740D}" destId="{4280409B-AE9D-4B33-8074-8E8EE99BE4E7}" srcOrd="2" destOrd="0" presId="urn:microsoft.com/office/officeart/2005/8/layout/bList2"/>
    <dgm:cxn modelId="{303A03D7-371B-4935-B637-92B67171825C}" type="presParOf" srcId="{195281DC-AB42-4DC7-85EC-1417A219740D}" destId="{8F816B97-2206-43EC-87E5-A75E2808ADAE}" srcOrd="3" destOrd="0" presId="urn:microsoft.com/office/officeart/2005/8/layout/bList2"/>
    <dgm:cxn modelId="{24E44902-F453-410F-A60E-D25560AAA6B3}" type="presParOf" srcId="{A6822CFF-1E28-45B5-8399-0267ED55E9CC}" destId="{FBFC215A-8867-491F-949E-CEAE7631AA79}" srcOrd="9" destOrd="0" presId="urn:microsoft.com/office/officeart/2005/8/layout/bList2"/>
    <dgm:cxn modelId="{D0B1D329-FD36-485A-93F9-2D28442FB696}" type="presParOf" srcId="{A6822CFF-1E28-45B5-8399-0267ED55E9CC}" destId="{1DCA99E6-A92D-42C4-A25E-3DA43E158226}" srcOrd="10" destOrd="0" presId="urn:microsoft.com/office/officeart/2005/8/layout/bList2"/>
    <dgm:cxn modelId="{E97C5950-6FEC-41D0-895F-9E642B9719BE}" type="presParOf" srcId="{1DCA99E6-A92D-42C4-A25E-3DA43E158226}" destId="{AB45DA7F-5A6D-40EE-809B-E95198C393DE}" srcOrd="0" destOrd="0" presId="urn:microsoft.com/office/officeart/2005/8/layout/bList2"/>
    <dgm:cxn modelId="{728C5D33-6B38-458F-8927-429F00954E8E}" type="presParOf" srcId="{1DCA99E6-A92D-42C4-A25E-3DA43E158226}" destId="{016B2BB8-28C7-484D-A442-8E9DE149615F}" srcOrd="1" destOrd="0" presId="urn:microsoft.com/office/officeart/2005/8/layout/bList2"/>
    <dgm:cxn modelId="{ED9F1958-BE4D-4994-9915-97D8BE9BBA36}" type="presParOf" srcId="{1DCA99E6-A92D-42C4-A25E-3DA43E158226}" destId="{4B584F6D-0207-41D7-8792-A3C075519129}" srcOrd="2" destOrd="0" presId="urn:microsoft.com/office/officeart/2005/8/layout/bList2"/>
    <dgm:cxn modelId="{3C81337F-4DF6-4D57-AB11-7596D60D1082}" type="presParOf" srcId="{1DCA99E6-A92D-42C4-A25E-3DA43E158226}" destId="{CB3D949C-41A2-4EBD-B015-F0087FC376BA}" srcOrd="3" destOrd="0" presId="urn:microsoft.com/office/officeart/2005/8/layout/bList2"/>
    <dgm:cxn modelId="{353CFB0D-2947-48BE-9886-763C04A22D3E}" type="presParOf" srcId="{A6822CFF-1E28-45B5-8399-0267ED55E9CC}" destId="{7A2C6F02-6DAF-4C1C-A69A-4813F11E26FC}" srcOrd="11" destOrd="0" presId="urn:microsoft.com/office/officeart/2005/8/layout/bList2"/>
    <dgm:cxn modelId="{2084EA31-A44D-4EB0-92EC-D90E7CD3D9D5}" type="presParOf" srcId="{A6822CFF-1E28-45B5-8399-0267ED55E9CC}" destId="{D5187128-57DB-4B4B-BA3B-836669F37391}" srcOrd="12" destOrd="0" presId="urn:microsoft.com/office/officeart/2005/8/layout/bList2"/>
    <dgm:cxn modelId="{2B998F0F-9F65-45B9-A670-8C508B84F479}" type="presParOf" srcId="{D5187128-57DB-4B4B-BA3B-836669F37391}" destId="{1E131483-5931-4874-BF1F-509B22F97FA4}" srcOrd="0" destOrd="0" presId="urn:microsoft.com/office/officeart/2005/8/layout/bList2"/>
    <dgm:cxn modelId="{AE354E4B-260D-4031-9203-8038103ECB1F}" type="presParOf" srcId="{D5187128-57DB-4B4B-BA3B-836669F37391}" destId="{5455499D-F1DB-4361-80CA-FECB3413A1F1}" srcOrd="1" destOrd="0" presId="urn:microsoft.com/office/officeart/2005/8/layout/bList2"/>
    <dgm:cxn modelId="{9FE3AFED-8B1F-4644-A0F6-83C07426F54A}" type="presParOf" srcId="{D5187128-57DB-4B4B-BA3B-836669F37391}" destId="{F8CAA272-F43D-4515-B042-D9DC6E38346E}" srcOrd="2" destOrd="0" presId="urn:microsoft.com/office/officeart/2005/8/layout/bList2"/>
    <dgm:cxn modelId="{D914924A-4D8F-498C-8D5C-7F73D0936B3C}" type="presParOf" srcId="{D5187128-57DB-4B4B-BA3B-836669F37391}" destId="{A2D6C649-02B6-4989-AA23-D9D264BF3D9E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E4B-30EE-4A46-A3BE-D63C80CE48B7}" type="datetimeFigureOut">
              <a:rPr lang="es-CO" smtClean="0"/>
              <a:t>24/04/2015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61339-7040-4E67-9059-5F17BB48B5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3265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E4B-30EE-4A46-A3BE-D63C80CE48B7}" type="datetimeFigureOut">
              <a:rPr lang="es-CO" smtClean="0"/>
              <a:t>24/04/2015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61339-7040-4E67-9059-5F17BB48B5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29582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E4B-30EE-4A46-A3BE-D63C80CE48B7}" type="datetimeFigureOut">
              <a:rPr lang="es-CO" smtClean="0"/>
              <a:t>24/04/2015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61339-7040-4E67-9059-5F17BB48B5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7015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E4B-30EE-4A46-A3BE-D63C80CE48B7}" type="datetimeFigureOut">
              <a:rPr lang="es-CO" smtClean="0"/>
              <a:t>24/04/2015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61339-7040-4E67-9059-5F17BB48B5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0978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E4B-30EE-4A46-A3BE-D63C80CE48B7}" type="datetimeFigureOut">
              <a:rPr lang="es-CO" smtClean="0"/>
              <a:t>24/04/2015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61339-7040-4E67-9059-5F17BB48B5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1090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E4B-30EE-4A46-A3BE-D63C80CE48B7}" type="datetimeFigureOut">
              <a:rPr lang="es-CO" smtClean="0"/>
              <a:t>24/04/2015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61339-7040-4E67-9059-5F17BB48B5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1171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E4B-30EE-4A46-A3BE-D63C80CE48B7}" type="datetimeFigureOut">
              <a:rPr lang="es-CO" smtClean="0"/>
              <a:t>24/04/2015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61339-7040-4E67-9059-5F17BB48B5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56437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E4B-30EE-4A46-A3BE-D63C80CE48B7}" type="datetimeFigureOut">
              <a:rPr lang="es-CO" smtClean="0"/>
              <a:t>24/04/2015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61339-7040-4E67-9059-5F17BB48B5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4878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E4B-30EE-4A46-A3BE-D63C80CE48B7}" type="datetimeFigureOut">
              <a:rPr lang="es-CO" smtClean="0"/>
              <a:t>24/04/2015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61339-7040-4E67-9059-5F17BB48B5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2582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E4B-30EE-4A46-A3BE-D63C80CE48B7}" type="datetimeFigureOut">
              <a:rPr lang="es-CO" smtClean="0"/>
              <a:t>24/04/2015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61339-7040-4E67-9059-5F17BB48B5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67263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E4B-30EE-4A46-A3BE-D63C80CE48B7}" type="datetimeFigureOut">
              <a:rPr lang="es-CO" smtClean="0"/>
              <a:t>24/04/2015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61339-7040-4E67-9059-5F17BB48B5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80013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1 Imagen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79E4B-30EE-4A46-A3BE-D63C80CE48B7}" type="datetimeFigureOut">
              <a:rPr lang="es-CO" smtClean="0"/>
              <a:t>24/04/2015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61339-7040-4E67-9059-5F17BB48B54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6471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5" y="0"/>
            <a:ext cx="9144000" cy="6858000"/>
          </a:xfrm>
          <a:prstGeom prst="rect">
            <a:avLst/>
          </a:prstGeom>
        </p:spPr>
      </p:pic>
      <p:sp>
        <p:nvSpPr>
          <p:cNvPr id="2050" name="1 Título"/>
          <p:cNvSpPr>
            <a:spLocks noGrp="1"/>
          </p:cNvSpPr>
          <p:nvPr>
            <p:ph type="ctrTitle"/>
          </p:nvPr>
        </p:nvSpPr>
        <p:spPr>
          <a:xfrm>
            <a:off x="2074863" y="1790700"/>
            <a:ext cx="5862637" cy="1422276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es-ES_tradnl" altLang="es-CO" b="1" dirty="0" smtClean="0">
                <a:solidFill>
                  <a:srgbClr val="003E69"/>
                </a:solidFill>
              </a:rPr>
              <a:t>APRESTAMIENTO RUTA DE AJUSTE DEL PDI</a:t>
            </a:r>
          </a:p>
        </p:txBody>
      </p:sp>
      <p:sp>
        <p:nvSpPr>
          <p:cNvPr id="2051" name="2 Subtítulo"/>
          <p:cNvSpPr>
            <a:spLocks noGrp="1"/>
          </p:cNvSpPr>
          <p:nvPr>
            <p:ph type="subTitle" idx="1"/>
          </p:nvPr>
        </p:nvSpPr>
        <p:spPr>
          <a:xfrm>
            <a:off x="2627313" y="3284538"/>
            <a:ext cx="5264150" cy="777875"/>
          </a:xfrm>
        </p:spPr>
        <p:txBody>
          <a:bodyPr/>
          <a:lstStyle/>
          <a:p>
            <a:pPr algn="r" eaLnBrk="1" hangingPunct="1"/>
            <a:r>
              <a:rPr lang="es-ES_tradnl" altLang="es-CO" sz="1800" b="1" smtClean="0">
                <a:solidFill>
                  <a:srgbClr val="898989"/>
                </a:solidFill>
              </a:rPr>
              <a:t>OFICINA DE PLANEACIÓN</a:t>
            </a:r>
          </a:p>
        </p:txBody>
      </p:sp>
      <p:sp>
        <p:nvSpPr>
          <p:cNvPr id="2052" name="2 Subtítulo"/>
          <p:cNvSpPr>
            <a:spLocks/>
          </p:cNvSpPr>
          <p:nvPr/>
        </p:nvSpPr>
        <p:spPr bwMode="auto">
          <a:xfrm>
            <a:off x="5580112" y="4652963"/>
            <a:ext cx="23192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9" rIns="91439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r">
              <a:buFontTx/>
              <a:buNone/>
            </a:pPr>
            <a:r>
              <a:rPr lang="es-ES_tradnl" altLang="es-CO" sz="1100" dirty="0" smtClean="0">
                <a:solidFill>
                  <a:srgbClr val="898989"/>
                </a:solidFill>
              </a:rPr>
              <a:t>23 de Abril de 2015, </a:t>
            </a:r>
            <a:r>
              <a:rPr lang="es-ES_tradnl" altLang="es-CO" sz="1100" dirty="0">
                <a:solidFill>
                  <a:srgbClr val="898989"/>
                </a:solidFill>
              </a:rPr>
              <a:t>Pereira</a:t>
            </a:r>
          </a:p>
        </p:txBody>
      </p:sp>
    </p:spTree>
    <p:extLst>
      <p:ext uri="{BB962C8B-B14F-4D97-AF65-F5344CB8AC3E}">
        <p14:creationId xmlns:p14="http://schemas.microsoft.com/office/powerpoint/2010/main" val="120332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518530461"/>
              </p:ext>
            </p:extLst>
          </p:nvPr>
        </p:nvGraphicFramePr>
        <p:xfrm>
          <a:off x="611560" y="1988840"/>
          <a:ext cx="7272808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768752" cy="1143000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s-CO" sz="2800" dirty="0" smtClean="0"/>
              <a:t>Entrega de productos finales: 11 de junio   </a:t>
            </a:r>
            <a:endParaRPr lang="es-CO" sz="2800" dirty="0"/>
          </a:p>
        </p:txBody>
      </p:sp>
      <p:sp>
        <p:nvSpPr>
          <p:cNvPr id="15" name="Flecha derecha 14"/>
          <p:cNvSpPr/>
          <p:nvPr/>
        </p:nvSpPr>
        <p:spPr>
          <a:xfrm>
            <a:off x="683568" y="1916832"/>
            <a:ext cx="2160240" cy="360040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6" name="Flecha derecha 15"/>
          <p:cNvSpPr/>
          <p:nvPr/>
        </p:nvSpPr>
        <p:spPr>
          <a:xfrm>
            <a:off x="3275856" y="5877272"/>
            <a:ext cx="1944216" cy="360040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8" name="Flecha derecha 17"/>
          <p:cNvSpPr/>
          <p:nvPr/>
        </p:nvSpPr>
        <p:spPr>
          <a:xfrm>
            <a:off x="5724128" y="1700808"/>
            <a:ext cx="2160240" cy="648072"/>
          </a:xfrm>
          <a:prstGeom prst="righ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870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768752" cy="1143000"/>
          </a:xfr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/>
            <a:r>
              <a:rPr lang="es-CO" sz="2000" dirty="0">
                <a:solidFill>
                  <a:schemeClr val="bg1"/>
                </a:solidFill>
              </a:rPr>
              <a:t>5. Comité técnico del plan retroalimentación con decanos, validación y emisión de concepto técnico.</a:t>
            </a:r>
            <a:br>
              <a:rPr lang="es-CO" sz="2000" dirty="0">
                <a:solidFill>
                  <a:schemeClr val="bg1"/>
                </a:solidFill>
              </a:rPr>
            </a:br>
            <a:r>
              <a:rPr lang="es-CO" sz="2000" b="1" dirty="0" smtClean="0">
                <a:solidFill>
                  <a:schemeClr val="bg1"/>
                </a:solidFill>
              </a:rPr>
              <a:t>4 al 30  </a:t>
            </a:r>
            <a:r>
              <a:rPr lang="es-CO" sz="2000" b="1" dirty="0">
                <a:solidFill>
                  <a:schemeClr val="bg1"/>
                </a:solidFill>
              </a:rPr>
              <a:t>de Junio.</a:t>
            </a: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598248729"/>
              </p:ext>
            </p:extLst>
          </p:nvPr>
        </p:nvGraphicFramePr>
        <p:xfrm>
          <a:off x="323528" y="1988840"/>
          <a:ext cx="835292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547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5736" y="274638"/>
            <a:ext cx="5832648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s-CO" dirty="0" smtClean="0"/>
              <a:t>Actividades posteriores</a:t>
            </a:r>
            <a:endParaRPr lang="es-CO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72023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241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5536" y="3212975"/>
            <a:ext cx="8229600" cy="86409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O" sz="4400" dirty="0" smtClean="0"/>
              <a:t>GRACIAS</a:t>
            </a:r>
            <a:endParaRPr lang="es-CO" sz="4400" dirty="0"/>
          </a:p>
        </p:txBody>
      </p:sp>
    </p:spTree>
    <p:extLst>
      <p:ext uri="{BB962C8B-B14F-4D97-AF65-F5344CB8AC3E}">
        <p14:creationId xmlns:p14="http://schemas.microsoft.com/office/powerpoint/2010/main" val="120029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4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80920" cy="490066"/>
          </a:xfr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/>
            <a:r>
              <a:rPr lang="es-CO" sz="2000" b="1" dirty="0" smtClean="0">
                <a:solidFill>
                  <a:schemeClr val="bg1"/>
                </a:solidFill>
              </a:rPr>
              <a:t>LINEAMIENTOS DE ACREDITACIÓN INSTITUCIONAL</a:t>
            </a:r>
            <a:endParaRPr lang="es-CO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4 Diagrama"/>
          <p:cNvGraphicFramePr/>
          <p:nvPr>
            <p:extLst/>
          </p:nvPr>
        </p:nvGraphicFramePr>
        <p:xfrm>
          <a:off x="107504" y="692696"/>
          <a:ext cx="8928992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126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39752" y="274638"/>
            <a:ext cx="576064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s-CO" dirty="0" smtClean="0"/>
              <a:t>ANTECEDENTES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s-CO" sz="2800" dirty="0" smtClean="0"/>
              <a:t>Durante el 2008 se aprueba el direccionamiento estratégico 2009 – 2019 y los proyectos institucionales 2009 – 2012.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CO" sz="2800" dirty="0" smtClean="0"/>
              <a:t>Durante el año 2012 se realiza un proceso de ajuste a la cadena de logro del PDI actualizando proyectos en un horizonte 2013 – 2019.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CO" sz="2800" dirty="0" smtClean="0"/>
              <a:t>En el año 2015 el Consejo Nacional de Acreditación emite los nuevos lineamiento de acreditación institucional.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CO" sz="2800" dirty="0" smtClean="0"/>
              <a:t>Se plantean las Bases para el Plan Nacional de Desarrollo 2014 – 2018.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CO" sz="2800" dirty="0" smtClean="0"/>
              <a:t>Se hace necesario realizar un proceso de ajuste a los proyectos institucionales en un horizonte 2015 – 2017 acorde al periodo rectoral actual.</a:t>
            </a:r>
          </a:p>
          <a:p>
            <a:pPr marL="514350" indent="-514350">
              <a:buFont typeface="+mj-lt"/>
              <a:buAutoNum type="arabicPeriod"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1345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9712" y="274638"/>
            <a:ext cx="5976664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s-CO" dirty="0" smtClean="0"/>
              <a:t>OBJETIVO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anchor="ctr">
            <a:normAutofit lnSpcReduction="10000"/>
          </a:bodyPr>
          <a:lstStyle/>
          <a:p>
            <a:pPr algn="just"/>
            <a:r>
              <a:rPr lang="es-CO" sz="2800" dirty="0" smtClean="0"/>
              <a:t>Articular el horizonte del Plan de Desarrollo Institucional a los periodos rectorales y ajustar los proyectos institucionales en el horizonte 2015 – 2017.</a:t>
            </a:r>
          </a:p>
          <a:p>
            <a:pPr algn="just"/>
            <a:endParaRPr lang="es-CO" sz="1400" dirty="0" smtClean="0"/>
          </a:p>
          <a:p>
            <a:pPr algn="just"/>
            <a:r>
              <a:rPr lang="es-CO" sz="2800" dirty="0" smtClean="0"/>
              <a:t>Articular el direccionamiento estratégico del Plan de Desarrollo Institucional de acuerdo con los nuevos lineamientos de Acreditación Institucional.</a:t>
            </a:r>
          </a:p>
          <a:p>
            <a:pPr algn="just"/>
            <a:endParaRPr lang="es-CO" sz="1400" dirty="0"/>
          </a:p>
          <a:p>
            <a:pPr algn="just"/>
            <a:r>
              <a:rPr lang="es-CO" sz="2800" dirty="0" smtClean="0"/>
              <a:t>Actualizar y articular toda la normatividad vigente del Plan de Desarrollo Institucional.</a:t>
            </a: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368349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707088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CO" sz="3600" dirty="0" smtClean="0"/>
              <a:t>RUTA METODOLÓGICA ACTUALIZACIÓN DE PROYECTOS</a:t>
            </a:r>
            <a:endParaRPr lang="es-CO" sz="3600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6193601"/>
              </p:ext>
            </p:extLst>
          </p:nvPr>
        </p:nvGraphicFramePr>
        <p:xfrm>
          <a:off x="35496" y="692696"/>
          <a:ext cx="7992888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6 Flecha izquierda y derecha"/>
          <p:cNvSpPr/>
          <p:nvPr/>
        </p:nvSpPr>
        <p:spPr>
          <a:xfrm>
            <a:off x="2195736" y="5877272"/>
            <a:ext cx="5328592" cy="792088"/>
          </a:xfrm>
          <a:prstGeom prst="leftRightArrow">
            <a:avLst>
              <a:gd name="adj1" fmla="val 100000"/>
              <a:gd name="adj2" fmla="val 5000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/>
              <a:t>Actualización Normatividad del Plan de Desarrollo Institucional – Sistema de Gerencia y Procedimientos asociados</a:t>
            </a:r>
          </a:p>
          <a:p>
            <a:pPr algn="ctr"/>
            <a:r>
              <a:rPr lang="es-CO" sz="1200" dirty="0" smtClean="0"/>
              <a:t>Oficina de Planeación – Secretaría General</a:t>
            </a:r>
          </a:p>
          <a:p>
            <a:pPr algn="ctr"/>
            <a:r>
              <a:rPr lang="es-CO" sz="1200" b="1" dirty="0" smtClean="0"/>
              <a:t>Mayo 2015</a:t>
            </a:r>
            <a:endParaRPr lang="es-CO" sz="1200" b="1" dirty="0"/>
          </a:p>
        </p:txBody>
      </p:sp>
      <p:sp>
        <p:nvSpPr>
          <p:cNvPr id="2" name="1 Rectángulo redondeado"/>
          <p:cNvSpPr/>
          <p:nvPr/>
        </p:nvSpPr>
        <p:spPr>
          <a:xfrm>
            <a:off x="8100392" y="1772816"/>
            <a:ext cx="936104" cy="381642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50" b="1" dirty="0"/>
              <a:t>Aprobación Instancias </a:t>
            </a:r>
            <a:r>
              <a:rPr lang="es-CO" sz="1050" b="1" dirty="0" smtClean="0"/>
              <a:t>Pertinentes</a:t>
            </a:r>
            <a:endParaRPr lang="es-CO" sz="1050" b="1" dirty="0"/>
          </a:p>
          <a:p>
            <a:pPr algn="ctr"/>
            <a:r>
              <a:rPr lang="es-CO" sz="1050" dirty="0"/>
              <a:t>Comité Técnico del Plan.</a:t>
            </a:r>
          </a:p>
          <a:p>
            <a:pPr algn="ctr"/>
            <a:r>
              <a:rPr lang="es-CO" sz="1050" dirty="0"/>
              <a:t>Consejo Académico.</a:t>
            </a:r>
          </a:p>
          <a:p>
            <a:pPr algn="ctr"/>
            <a:r>
              <a:rPr lang="es-CO" sz="1050" dirty="0"/>
              <a:t>Consejo Superior.</a:t>
            </a:r>
          </a:p>
          <a:p>
            <a:pPr algn="ctr"/>
            <a:r>
              <a:rPr lang="es-CO" sz="1050" b="1" dirty="0"/>
              <a:t>Antes del 30 de </a:t>
            </a:r>
            <a:r>
              <a:rPr lang="es-CO" sz="1050" b="1" dirty="0" smtClean="0"/>
              <a:t>Junio</a:t>
            </a:r>
            <a:endParaRPr lang="es-CO" sz="1050" dirty="0"/>
          </a:p>
        </p:txBody>
      </p:sp>
    </p:spTree>
    <p:extLst>
      <p:ext uri="{BB962C8B-B14F-4D97-AF65-F5344CB8AC3E}">
        <p14:creationId xmlns:p14="http://schemas.microsoft.com/office/powerpoint/2010/main" val="384167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691680" y="188640"/>
            <a:ext cx="6768752" cy="1143000"/>
          </a:xfrm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es-CO" sz="2700" dirty="0"/>
              <a:t>2</a:t>
            </a:r>
            <a:r>
              <a:rPr lang="es-CO" sz="2700" dirty="0" smtClean="0"/>
              <a:t>. Aprestamiento </a:t>
            </a:r>
            <a:r>
              <a:rPr lang="es-CO" sz="2700" dirty="0"/>
              <a:t>y entrega de insumos a </a:t>
            </a:r>
            <a:r>
              <a:rPr lang="es-CO" sz="2700"/>
              <a:t>objetivos </a:t>
            </a:r>
            <a:r>
              <a:rPr lang="es-CO" sz="2700" smtClean="0"/>
              <a:t>institucionales</a:t>
            </a:r>
            <a:r>
              <a:rPr lang="es-CO" sz="2700"/>
              <a:t> </a:t>
            </a:r>
            <a:r>
              <a:rPr lang="es-CO" sz="2700" smtClean="0"/>
              <a:t>23  y  </a:t>
            </a:r>
            <a:r>
              <a:rPr lang="es-CO" sz="2700" dirty="0"/>
              <a:t>24 de abril</a:t>
            </a:r>
            <a:r>
              <a:rPr lang="es-CO" dirty="0" smtClean="0"/>
              <a:t>.</a:t>
            </a:r>
            <a:endParaRPr lang="es-CO" dirty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560239808"/>
              </p:ext>
            </p:extLst>
          </p:nvPr>
        </p:nvGraphicFramePr>
        <p:xfrm>
          <a:off x="1524000" y="1397000"/>
          <a:ext cx="6936432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893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5736" y="274638"/>
            <a:ext cx="5976664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s-CO" dirty="0" smtClean="0"/>
              <a:t>INSUMOS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CO" sz="2000" dirty="0" smtClean="0"/>
          </a:p>
          <a:p>
            <a:pPr marL="400050" lvl="1" indent="0" algn="just">
              <a:buNone/>
            </a:pPr>
            <a:endParaRPr lang="es-CO" sz="1800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653154607"/>
              </p:ext>
            </p:extLst>
          </p:nvPr>
        </p:nvGraphicFramePr>
        <p:xfrm>
          <a:off x="2148408" y="170080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039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5736" y="274638"/>
            <a:ext cx="5976664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s-CO" dirty="0" smtClean="0"/>
              <a:t>INSUMOS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CO" sz="2000" dirty="0" smtClean="0"/>
          </a:p>
          <a:p>
            <a:pPr marL="400050" lvl="1" indent="0" algn="just">
              <a:buNone/>
            </a:pPr>
            <a:endParaRPr lang="es-CO" sz="1800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354666773"/>
              </p:ext>
            </p:extLst>
          </p:nvPr>
        </p:nvGraphicFramePr>
        <p:xfrm>
          <a:off x="2148408" y="1700808"/>
          <a:ext cx="609600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540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768752" cy="1143000"/>
          </a:xfrm>
          <a:solidFill>
            <a:schemeClr val="accent5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lvl="0"/>
            <a:r>
              <a:rPr lang="es-CO" sz="2000" dirty="0" smtClean="0"/>
              <a:t> </a:t>
            </a:r>
            <a:br>
              <a:rPr lang="es-CO" sz="2000" dirty="0" smtClean="0"/>
            </a:br>
            <a:r>
              <a:rPr lang="es-CO" sz="2000" dirty="0" smtClean="0"/>
              <a:t>3.Contextualización </a:t>
            </a:r>
            <a:r>
              <a:rPr lang="es-CO" sz="2000" dirty="0"/>
              <a:t>redes de trabajo y academia. Calidad Académica e Impacto del Plan de Desarrollo Institucional</a:t>
            </a:r>
            <a:br>
              <a:rPr lang="es-CO" sz="2000" dirty="0"/>
            </a:br>
            <a:r>
              <a:rPr lang="es-CO" sz="2000" b="1" dirty="0"/>
              <a:t>30 de abril de 2015</a:t>
            </a:r>
            <a:br>
              <a:rPr lang="es-CO" sz="2000" b="1" dirty="0"/>
            </a:br>
            <a:endParaRPr lang="es-CO" sz="2000" dirty="0"/>
          </a:p>
        </p:txBody>
      </p:sp>
      <p:graphicFrame>
        <p:nvGraphicFramePr>
          <p:cNvPr id="19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780128"/>
              </p:ext>
            </p:extLst>
          </p:nvPr>
        </p:nvGraphicFramePr>
        <p:xfrm>
          <a:off x="179512" y="2060848"/>
          <a:ext cx="8712968" cy="3937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0374"/>
                <a:gridCol w="174259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O" sz="1600" dirty="0" smtClean="0"/>
                        <a:t>Agenda de trabajo</a:t>
                      </a:r>
                      <a:endParaRPr lang="es-CO" sz="1600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 smtClean="0"/>
                        <a:t>Tiempo</a:t>
                      </a:r>
                      <a:endParaRPr lang="es-CO" sz="1600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/>
                        <a:t>Apertura por parte del señor Rector</a:t>
                      </a:r>
                      <a:endParaRPr lang="es-CO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/>
                        <a:t>5 minutos</a:t>
                      </a:r>
                      <a:endParaRPr lang="es-CO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/>
                        <a:t>Intervención del Vicerrector Académico</a:t>
                      </a:r>
                      <a:endParaRPr lang="es-CO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/>
                        <a:t>5 minutos</a:t>
                      </a:r>
                      <a:endParaRPr lang="es-CO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/>
                        <a:t>Apuestas del Ministerio de Educación Nacional en</a:t>
                      </a:r>
                      <a:r>
                        <a:rPr lang="es-CO" sz="1400" baseline="0" dirty="0" smtClean="0"/>
                        <a:t> la Educación Superior – Visión 2025 “Colombia la más educada” (Experto MEN)</a:t>
                      </a:r>
                      <a:endParaRPr lang="es-CO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/>
                        <a:t>30 minutos</a:t>
                      </a:r>
                    </a:p>
                    <a:p>
                      <a:pPr algn="ctr"/>
                      <a:r>
                        <a:rPr lang="es-CO" sz="1100" dirty="0" smtClean="0"/>
                        <a:t>10 minutos intervenciones</a:t>
                      </a:r>
                      <a:endParaRPr lang="es-CO" sz="11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/>
                        <a:t>La</a:t>
                      </a:r>
                      <a:r>
                        <a:rPr lang="es-CO" sz="1400" baseline="0" dirty="0" smtClean="0"/>
                        <a:t> Calidad Académica bajo de los Lineamientos del CNA (Experto CNA)</a:t>
                      </a:r>
                      <a:endParaRPr lang="es-CO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dirty="0" smtClean="0"/>
                        <a:t>30 minutos</a:t>
                      </a:r>
                    </a:p>
                    <a:p>
                      <a:pPr algn="ctr"/>
                      <a:r>
                        <a:rPr lang="es-CO" sz="1100" dirty="0" smtClean="0"/>
                        <a:t>10 minutos intervenciones</a:t>
                      </a:r>
                      <a:endParaRPr lang="es-CO" sz="1100" dirty="0"/>
                    </a:p>
                  </a:txBody>
                  <a:tcPr anchor="ctr"/>
                </a:tc>
              </a:tr>
              <a:tr h="736808"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/>
                        <a:t>La Internacionalización</a:t>
                      </a:r>
                      <a:r>
                        <a:rPr lang="es-CO" sz="1400" baseline="0" dirty="0" smtClean="0"/>
                        <a:t> en el marco de la Educación Superior (Experto Internacional)</a:t>
                      </a:r>
                      <a:endParaRPr lang="es-CO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 minutos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 minutos intervenciones</a:t>
                      </a:r>
                      <a:endParaRPr lang="es-CO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/>
                        <a:t>Presentación Objetivos Institucionales (Coordinadores de Objetivo) </a:t>
                      </a:r>
                      <a:endParaRPr lang="es-CO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/>
                        <a:t>10 minutos por Objetivo</a:t>
                      </a:r>
                      <a:endParaRPr lang="es-CO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/>
                        <a:t>Presentación Metodología de fortalecimiento del PDI y ajuste de los macro proyectos institucionales 2017 (</a:t>
                      </a:r>
                      <a:r>
                        <a:rPr lang="es-CO" sz="1400" baseline="0" dirty="0" smtClean="0"/>
                        <a:t> Jefe de Planeación)</a:t>
                      </a:r>
                      <a:endParaRPr lang="es-CO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/>
                        <a:t>10 minutos</a:t>
                      </a:r>
                      <a:endParaRPr lang="es-CO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467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359033421"/>
              </p:ext>
            </p:extLst>
          </p:nvPr>
        </p:nvGraphicFramePr>
        <p:xfrm>
          <a:off x="611560" y="2636912"/>
          <a:ext cx="5976664" cy="282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768752" cy="1143000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s-CO" sz="2000" dirty="0"/>
              <a:t>4. Revisión y actualización de proyectos 2015 – 2017. Coordinadores de objetivo y redes de trabajo </a:t>
            </a:r>
            <a:br>
              <a:rPr lang="es-CO" sz="2000" dirty="0"/>
            </a:br>
            <a:r>
              <a:rPr lang="es-CO" sz="2000" dirty="0"/>
              <a:t>24 de abril al </a:t>
            </a:r>
            <a:r>
              <a:rPr lang="es-CO" sz="2000" dirty="0" smtClean="0"/>
              <a:t>29 </a:t>
            </a:r>
            <a:r>
              <a:rPr lang="es-CO" sz="2000" dirty="0"/>
              <a:t>de mayo.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6830689" y="2996952"/>
            <a:ext cx="1557735" cy="432000"/>
            <a:chOff x="3553234" y="547537"/>
            <a:chExt cx="1557735" cy="432000"/>
          </a:xfrm>
          <a:solidFill>
            <a:srgbClr val="00B05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0" name="Rectángulo 9"/>
            <p:cNvSpPr/>
            <p:nvPr/>
          </p:nvSpPr>
          <p:spPr>
            <a:xfrm>
              <a:off x="3553234" y="547537"/>
              <a:ext cx="1557735" cy="432000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</p:sp>
        <p:sp>
          <p:nvSpPr>
            <p:cNvPr id="11" name="Rectángulo 10"/>
            <p:cNvSpPr/>
            <p:nvPr/>
          </p:nvSpPr>
          <p:spPr>
            <a:xfrm>
              <a:off x="3553234" y="547537"/>
              <a:ext cx="1557735" cy="432000"/>
            </a:xfrm>
            <a:prstGeom prst="rect">
              <a:avLst/>
            </a:prstGeom>
            <a:solidFill>
              <a:schemeClr val="accent4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106680" tIns="60960" rIns="106680" bIns="6096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CO" b="1" kern="1200" dirty="0" smtClean="0"/>
                <a:t>Paso 4</a:t>
              </a:r>
              <a:endParaRPr lang="es-CO" b="1" kern="1200" dirty="0"/>
            </a:p>
          </p:txBody>
        </p:sp>
      </p:grpSp>
      <p:grpSp>
        <p:nvGrpSpPr>
          <p:cNvPr id="12" name="Grupo 11"/>
          <p:cNvGrpSpPr/>
          <p:nvPr/>
        </p:nvGrpSpPr>
        <p:grpSpPr>
          <a:xfrm>
            <a:off x="6830689" y="3501006"/>
            <a:ext cx="1557735" cy="1656185"/>
            <a:chOff x="3553234" y="911271"/>
            <a:chExt cx="1557735" cy="1570069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3" name="Rectángulo 12"/>
            <p:cNvSpPr/>
            <p:nvPr/>
          </p:nvSpPr>
          <p:spPr>
            <a:xfrm>
              <a:off x="3553234" y="979537"/>
              <a:ext cx="1557735" cy="129701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sp>
        <p:sp>
          <p:nvSpPr>
            <p:cNvPr id="14" name="Rectángulo 13"/>
            <p:cNvSpPr/>
            <p:nvPr/>
          </p:nvSpPr>
          <p:spPr>
            <a:xfrm>
              <a:off x="3553234" y="911271"/>
              <a:ext cx="1557735" cy="1570069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spcFirstLastPara="0" vert="horz" wrap="square" lIns="80010" tIns="80010" rIns="106680" bIns="120015" numCol="1" spcCol="1270" anchor="t" anchorCtr="0">
              <a:noAutofit/>
            </a:bodyPr>
            <a:lstStyle/>
            <a:p>
              <a:pPr marL="114300" lvl="1" indent="-114300" algn="l" defTabSz="666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CO" sz="1500" dirty="0" smtClean="0"/>
                <a:t>Revisar</a:t>
              </a:r>
              <a:r>
                <a:rPr lang="es-CO" sz="1500" kern="1200" dirty="0" smtClean="0"/>
                <a:t> fichas</a:t>
              </a:r>
              <a:endParaRPr lang="es-CO" sz="1500" kern="1200" dirty="0"/>
            </a:p>
            <a:p>
              <a:pPr marL="114300" lvl="1" indent="-114300" algn="l" defTabSz="666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CO" sz="1500" kern="1200" dirty="0" smtClean="0"/>
                <a:t>Responsable: oficina de   planeación y vicerrectoría administrativa</a:t>
              </a:r>
              <a:endParaRPr lang="es-CO" sz="1500" kern="1200" dirty="0"/>
            </a:p>
          </p:txBody>
        </p:sp>
      </p:grpSp>
      <p:sp>
        <p:nvSpPr>
          <p:cNvPr id="15" name="Flecha derecha 14"/>
          <p:cNvSpPr/>
          <p:nvPr/>
        </p:nvSpPr>
        <p:spPr>
          <a:xfrm>
            <a:off x="827584" y="1916832"/>
            <a:ext cx="1728192" cy="1008112"/>
          </a:xfrm>
          <a:prstGeom prst="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24 de abril- 8 de mayo</a:t>
            </a:r>
            <a:endParaRPr lang="es-CO" dirty="0"/>
          </a:p>
        </p:txBody>
      </p:sp>
      <p:sp>
        <p:nvSpPr>
          <p:cNvPr id="16" name="Flecha derecha 15"/>
          <p:cNvSpPr/>
          <p:nvPr/>
        </p:nvSpPr>
        <p:spPr>
          <a:xfrm>
            <a:off x="2699792" y="5229200"/>
            <a:ext cx="1800200" cy="1008112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9 al 15 de mayo </a:t>
            </a:r>
            <a:endParaRPr lang="es-CO" dirty="0"/>
          </a:p>
        </p:txBody>
      </p:sp>
      <p:sp>
        <p:nvSpPr>
          <p:cNvPr id="17" name="Flecha derecha 16"/>
          <p:cNvSpPr/>
          <p:nvPr/>
        </p:nvSpPr>
        <p:spPr>
          <a:xfrm>
            <a:off x="6732240" y="5229200"/>
            <a:ext cx="1728191" cy="1080120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25 al 29 de mayo</a:t>
            </a:r>
            <a:endParaRPr lang="es-CO" dirty="0"/>
          </a:p>
        </p:txBody>
      </p:sp>
      <p:sp>
        <p:nvSpPr>
          <p:cNvPr id="18" name="Flecha derecha 17"/>
          <p:cNvSpPr/>
          <p:nvPr/>
        </p:nvSpPr>
        <p:spPr>
          <a:xfrm>
            <a:off x="4860032" y="1772816"/>
            <a:ext cx="1800200" cy="1080120"/>
          </a:xfrm>
          <a:prstGeom prst="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18 al 22  de mayo-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2874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7500</TotalTime>
  <Words>1089</Words>
  <Application>Microsoft Office PowerPoint</Application>
  <PresentationFormat>Presentación en pantalla (4:3)</PresentationFormat>
  <Paragraphs>178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MS PGothic</vt:lpstr>
      <vt:lpstr>Arial</vt:lpstr>
      <vt:lpstr>Calibri</vt:lpstr>
      <vt:lpstr>Tema de Office</vt:lpstr>
      <vt:lpstr>APRESTAMIENTO RUTA DE AJUSTE DEL PDI</vt:lpstr>
      <vt:lpstr>ANTECEDENTES</vt:lpstr>
      <vt:lpstr>OBJETIVO</vt:lpstr>
      <vt:lpstr>RUTA METODOLÓGICA ACTUALIZACIÓN DE PROYECTOS</vt:lpstr>
      <vt:lpstr>2. Aprestamiento y entrega de insumos a objetivos institucionales 23  y  24 de abril.</vt:lpstr>
      <vt:lpstr>INSUMOS</vt:lpstr>
      <vt:lpstr>INSUMOS</vt:lpstr>
      <vt:lpstr>  3.Contextualización redes de trabajo y academia. Calidad Académica e Impacto del Plan de Desarrollo Institucional 30 de abril de 2015 </vt:lpstr>
      <vt:lpstr>4. Revisión y actualización de proyectos 2015 – 2017. Coordinadores de objetivo y redes de trabajo  24 de abril al 29 de mayo.</vt:lpstr>
      <vt:lpstr>Entrega de productos finales: 11 de junio   </vt:lpstr>
      <vt:lpstr>5. Comité técnico del plan retroalimentación con decanos, validación y emisión de concepto técnico. 4 al 30  de Junio.</vt:lpstr>
      <vt:lpstr>Actividades posteriores</vt:lpstr>
      <vt:lpstr>Presentación de PowerPoint</vt:lpstr>
      <vt:lpstr>LINEAMIENTOS DE ACREDITACIÓN INSTITUCIONAL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UTP</dc:creator>
  <cp:lastModifiedBy>Usuario UTP</cp:lastModifiedBy>
  <cp:revision>217</cp:revision>
  <dcterms:created xsi:type="dcterms:W3CDTF">2014-07-07T18:50:05Z</dcterms:created>
  <dcterms:modified xsi:type="dcterms:W3CDTF">2015-04-24T19:04:35Z</dcterms:modified>
</cp:coreProperties>
</file>