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58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75" d="100"/>
          <a:sy n="75" d="100"/>
        </p:scale>
        <p:origin x="1950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F5EBE0-565E-5847-A303-7363916D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91505-575C-4BF5-98CC-AE2FB68A8D46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68F1E-A42A-9D4A-A2BE-A5FB550B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9C8F6B-68D5-1247-B071-08A3FAD6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C3E77-3667-49AE-BE42-D79E942E5D46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98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98E134-2A64-064B-8958-BED94027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2B69AD-487F-484B-A561-257A3057BCB1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BD6178-557D-7E4C-9845-5847828C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CA904F-BFDF-CF40-8385-A827FF08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9505C-870E-46CA-8D3B-06F68D8BC5A1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11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C4A919-9288-7F4D-89AA-04F427FD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2B47F3-D5A8-4D42-9680-F21D5537CDD1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E90E5D-5E0F-764F-A8DB-04456430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AB6129-2FFA-564E-819F-9654A831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30F60-BD3F-494F-8288-848EC32FFA4D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508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9475E-331D-D442-948D-E0E1D397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FCE751-F1CB-407F-821F-9641AD2CB646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8E09A-B606-0B4A-9292-98A691F8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70A96E-B27C-EC41-881C-271615F9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22633-D2FD-4C38-B3FF-2F2BB5399B36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573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DAA4C7-98B7-C843-8FED-8EAB9E0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A1076-E5D9-49B7-8455-8DD33AD9EBAE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DE94CC-6D72-BE42-9DF6-0825A106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2B792D-9A5B-D146-8CBD-6E575695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A5840-58D0-4C25-A857-B2038D0732A7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768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09721C-2C69-FB4F-8664-DC478DD16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2BDAC-9265-40B9-8AF4-915C78E2C864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804DF8-D025-1041-883E-097422CEA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B951CF-4279-8D4C-9D78-999F87D9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1B50DD-5FB3-4295-9D99-4E7A523ECA15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365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25BA87-66F0-B046-B377-2BDE4094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6AA3B0-EF92-4272-9DEF-2881C47117E3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EDC17C-97E4-7243-B254-7C603C47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02A574-4354-C344-B7B0-47AFAF24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795F7-5927-4544-B43E-6BAA02F7C001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306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B1BC6C6-9CA8-0640-B85F-C28CB7DE9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A71A6C-EDBF-4D2D-A31F-E6AC6FF0FA61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6751F6-EFF2-2C46-88A1-0D996AA5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504FDB-70DF-6145-9788-B287C13B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D4D7BA-F0A1-44CF-84D5-A40512C54749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298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7CC720-268C-A849-992F-B8F222DB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52831B-9A35-491E-BE5B-CCB60E565BD1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28DD0-A5CE-3247-94F0-72D78E2D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48E24-4FF1-0D41-819E-D4153ED9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FDDB01-868D-4FCD-98AC-1FD326FB90B5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14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6ED7D6-86E0-6A4D-A0FB-3EC97866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CFD979-A8B6-488E-9664-73CF68520F26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87305-3829-E748-A922-4E3D505E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4C7236-2908-0844-B38A-70727D00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8AB553-F580-4D57-9B97-BF442ACFB9C8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59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34CEC2-A353-5D4D-8701-ACAF33C0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59CD7-0756-45E3-9AC3-6E0781837EB5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136E42-3C1E-B046-AD03-7D2648A2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9ADFC-37D0-824A-AAA7-AD78ABBB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6A5CAC-7093-4717-97BA-20ABEA1DD4E2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462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Clic para editar título</a:t>
            </a:r>
            <a:endParaRPr lang="es-CO" altLang="es-CO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Haga clic para modificar el estilo de texto del patrón</a:t>
            </a:r>
          </a:p>
          <a:p>
            <a:pPr lvl="1"/>
            <a:r>
              <a:rPr lang="es-ES_tradnl" altLang="es-CO"/>
              <a:t>Segundo nivel</a:t>
            </a:r>
          </a:p>
          <a:p>
            <a:pPr lvl="2"/>
            <a:r>
              <a:rPr lang="es-ES_tradnl" altLang="es-CO"/>
              <a:t>Tercer nivel</a:t>
            </a:r>
          </a:p>
          <a:p>
            <a:pPr lvl="3"/>
            <a:r>
              <a:rPr lang="es-ES_tradnl" altLang="es-CO"/>
              <a:t>Cuarto nivel</a:t>
            </a:r>
          </a:p>
          <a:p>
            <a:pPr lvl="4"/>
            <a:r>
              <a:rPr lang="es-ES_tradnl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83F946-BB14-7D4F-BE75-BC75A6AD3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8440D-D7A2-45AC-98A8-76753BE1DC1B}" type="datetimeFigureOut">
              <a:rPr lang="es-ES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19/10/2021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377DC-5376-0C42-AC23-14E6DA2DB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B0C289-B154-C647-BA2D-117F23D5D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B42A64-53F8-448B-9A02-DD5E99278EF4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84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4" name="1 Título"/>
          <p:cNvSpPr>
            <a:spLocks noGrp="1"/>
          </p:cNvSpPr>
          <p:nvPr>
            <p:ph type="title"/>
          </p:nvPr>
        </p:nvSpPr>
        <p:spPr>
          <a:xfrm>
            <a:off x="2673350" y="2786146"/>
            <a:ext cx="6845300" cy="1285708"/>
          </a:xfrm>
        </p:spPr>
        <p:txBody>
          <a:bodyPr anchor="t"/>
          <a:lstStyle/>
          <a:p>
            <a:pPr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 NUEVA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LABORATORIO ACUÍCOLA - UTP</a:t>
            </a:r>
            <a:endParaRPr lang="es-ES_tradnl" altLang="es-CO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74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A3BB63C3-2236-41FC-9BC2-17D7B600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48" y="494966"/>
            <a:ext cx="4471152" cy="584534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Renders exteriores del proyecto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58532F-A170-44A7-8975-B68DA9F9A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000" y="1068049"/>
            <a:ext cx="1975000" cy="180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A16FB2B-EA2D-4EB3-A4CB-397E52512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074" y="4950502"/>
            <a:ext cx="2025926" cy="180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6F2E9FF-A8C2-4727-8981-6F7202408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63" y="1395001"/>
            <a:ext cx="5504545" cy="50400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D800234-865A-443C-A719-D815C9E45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01" y="4950502"/>
            <a:ext cx="2698890" cy="180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3160BC7-EEB7-435C-A38C-974FE2935D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222" y="3015001"/>
            <a:ext cx="2937778" cy="18000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CDB48AA8-F696-407C-865D-F7DA5F18B1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01" y="3015001"/>
            <a:ext cx="2089535" cy="18000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E6E7890-DFF4-44BD-B851-05F1C1125A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01" y="1079500"/>
            <a:ext cx="332527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69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A3BB63C3-2236-41FC-9BC2-17D7B600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48" y="494966"/>
            <a:ext cx="4672603" cy="710900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Renders interiores del proyecto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886EABB-41A5-4933-85D7-F586C3D49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220" y="4862272"/>
            <a:ext cx="1784210" cy="180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EB94488-52B9-46CD-B752-B5BFCE2D1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154" y="1095728"/>
            <a:ext cx="2059402" cy="180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82ED8CD-3DF4-4740-AD1E-8CFB14D2E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70" y="1323034"/>
            <a:ext cx="6825000" cy="504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F6F9BB-7064-4C67-AC12-D91EB3483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44" y="2977028"/>
            <a:ext cx="2341935" cy="180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264DEDE-31F1-4261-8FAA-37613A7CAC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136" y="2977028"/>
            <a:ext cx="2035294" cy="180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DE0A138-56DC-411F-8F29-0C7BA5A84D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84" y="1095728"/>
            <a:ext cx="2346836" cy="180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97CBCB8-A045-44F0-9F68-331F483F7E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84" y="4862272"/>
            <a:ext cx="241058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E8577BF-BE0D-47DA-A7AE-785900C73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" t="18056" r="52031" b="23333"/>
          <a:stretch/>
        </p:blipFill>
        <p:spPr>
          <a:xfrm>
            <a:off x="5802955" y="1679909"/>
            <a:ext cx="5191125" cy="40195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4421" y="0"/>
            <a:ext cx="4411579" cy="6829586"/>
          </a:xfrm>
          <a:prstGeom prst="rect">
            <a:avLst/>
          </a:prstGeom>
        </p:spPr>
      </p:pic>
      <p:sp>
        <p:nvSpPr>
          <p:cNvPr id="14354" name="1 Título"/>
          <p:cNvSpPr>
            <a:spLocks noGrp="1"/>
          </p:cNvSpPr>
          <p:nvPr>
            <p:ph type="title"/>
          </p:nvPr>
        </p:nvSpPr>
        <p:spPr>
          <a:xfrm>
            <a:off x="1704223" y="494966"/>
            <a:ext cx="393681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LOCALIZACIÓN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UTP</a:t>
            </a:r>
            <a:b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Laboratorio acuícola.</a:t>
            </a:r>
            <a:b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986939" y="5306339"/>
            <a:ext cx="246490" cy="2385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9582651" y="2870534"/>
            <a:ext cx="1285374" cy="15681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09E26B4-B3DA-4970-9BAC-FED36B462F4E}"/>
              </a:ext>
            </a:extLst>
          </p:cNvPr>
          <p:cNvSpPr txBox="1"/>
          <p:nvPr/>
        </p:nvSpPr>
        <p:spPr>
          <a:xfrm>
            <a:off x="8887075" y="2390775"/>
            <a:ext cx="267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MX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Laboratorio acuícola.</a:t>
            </a:r>
            <a:endParaRPr lang="es-ES_tradnl" altLang="es-CO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79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8D3F4D-40FE-4003-BF22-D7EF2990C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9" r="3359" b="14861"/>
          <a:stretch/>
        </p:blipFill>
        <p:spPr>
          <a:xfrm>
            <a:off x="1419225" y="1533763"/>
            <a:ext cx="9829800" cy="37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7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79B4B21-CAA8-4608-83EC-7B3134390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69" t="11389" r="30390" b="417"/>
          <a:stretch/>
        </p:blipFill>
        <p:spPr>
          <a:xfrm>
            <a:off x="3234363" y="0"/>
            <a:ext cx="5410800" cy="6858000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Sótano Nivel -2,70m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92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Piso 1 Nivel 0m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EC97BC-AFAE-48AA-B594-D2C94E907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7" t="5000" r="13750" b="7217"/>
          <a:stretch/>
        </p:blipFill>
        <p:spPr>
          <a:xfrm>
            <a:off x="3200400" y="712704"/>
            <a:ext cx="7505700" cy="60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9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Piso 2 Nivel +3,50m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8FAD2B-BDB1-4C1B-AA17-D0597E02B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46" r="25938" b="4445"/>
          <a:stretch/>
        </p:blipFill>
        <p:spPr>
          <a:xfrm>
            <a:off x="3327400" y="152400"/>
            <a:ext cx="5537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Altillo para equipos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78C607-61F2-4556-A18F-77DFC6C23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9" t="5000" r="63494" b="8889"/>
          <a:stretch/>
        </p:blipFill>
        <p:spPr>
          <a:xfrm>
            <a:off x="3685349" y="0"/>
            <a:ext cx="487562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6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Cubierta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F6E3D-B8EC-4825-B1AD-726FAB31E9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06" t="5000" r="2605" b="8889"/>
          <a:stretch/>
        </p:blipFill>
        <p:spPr>
          <a:xfrm>
            <a:off x="3060633" y="0"/>
            <a:ext cx="607073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8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A3BB63C3-2236-41FC-9BC2-17D7B600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Cuadro de Áreas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3F6E6F-7093-4C75-948A-0D3EE6621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79" t="17592" r="30625" b="12592"/>
          <a:stretch/>
        </p:blipFill>
        <p:spPr>
          <a:xfrm>
            <a:off x="3123029" y="18000"/>
            <a:ext cx="564254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873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58</Words>
  <Application>Microsoft Office PowerPoint</Application>
  <PresentationFormat>Panorámica</PresentationFormat>
  <Paragraphs>11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1_Tema de Office</vt:lpstr>
      <vt:lpstr>OBRA NUEVA  LABORATORIO ACUÍCOLA - UTP</vt:lpstr>
      <vt:lpstr>LOCALIZACIÓN Campus UTP Laboratorio acuícola. </vt:lpstr>
      <vt:lpstr>Presentación de PowerPoint</vt:lpstr>
      <vt:lpstr>DISEÑO Sótano Nivel -2,70m</vt:lpstr>
      <vt:lpstr>DISEÑO Piso 1 Nivel 0m</vt:lpstr>
      <vt:lpstr>DISEÑO Piso 2 Nivel +3,50m</vt:lpstr>
      <vt:lpstr>DISEÑO Altillo para equipos</vt:lpstr>
      <vt:lpstr>DISEÑO Cubierta</vt:lpstr>
      <vt:lpstr>Cuadro de Áreas</vt:lpstr>
      <vt:lpstr>Renders exteriores del proyecto</vt:lpstr>
      <vt:lpstr>Renders interiores del proyecto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ADECUACIÓN PARA EL PRIMER PISO DEL EDIFICIO 2   ÁREA DEL SERVICIO MÉDICO DE LA UNIVERSIDAD TECNOLÓGICA DE PEREIRA</dc:title>
  <dc:creator>MD</dc:creator>
  <cp:lastModifiedBy>Carlos A. López Alzate</cp:lastModifiedBy>
  <cp:revision>17</cp:revision>
  <dcterms:created xsi:type="dcterms:W3CDTF">2021-09-30T03:29:22Z</dcterms:created>
  <dcterms:modified xsi:type="dcterms:W3CDTF">2021-10-19T20:36:07Z</dcterms:modified>
</cp:coreProperties>
</file>