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1" r:id="rId4"/>
    <p:sldId id="260" r:id="rId5"/>
    <p:sldId id="262" r:id="rId6"/>
    <p:sldId id="263" r:id="rId7"/>
    <p:sldId id="265" r:id="rId8"/>
    <p:sldId id="258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2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F5EBE0-565E-5847-A303-7363916D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91505-575C-4BF5-98CC-AE2FB68A8D46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17/11/2021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668F1E-A42A-9D4A-A2BE-A5FB550B5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9C8F6B-68D5-1247-B071-08A3FAD6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C3E77-3667-49AE-BE42-D79E942E5D46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798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98E134-2A64-064B-8958-BED94027D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2B69AD-487F-484B-A561-257A3057BCB1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17/11/2021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BD6178-557D-7E4C-9845-5847828C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CA904F-BFDF-CF40-8385-A827FF08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19505C-870E-46CA-8D3B-06F68D8BC5A1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111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C4A919-9288-7F4D-89AA-04F427FD1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2B47F3-D5A8-4D42-9680-F21D5537CDD1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17/11/2021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E90E5D-5E0F-764F-A8DB-04456430C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AB6129-2FFA-564E-819F-9654A831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130F60-BD3F-494F-8288-848EC32FFA4D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508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49475E-331D-D442-948D-E0E1D397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FCE751-F1CB-407F-821F-9641AD2CB646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17/11/2021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58E09A-B606-0B4A-9292-98A691F8B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70A96E-B27C-EC41-881C-271615F9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622633-D2FD-4C38-B3FF-2F2BB5399B36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573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DAA4C7-98B7-C843-8FED-8EAB9E0CE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A1076-E5D9-49B7-8455-8DD33AD9EBAE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17/11/2021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DE94CC-6D72-BE42-9DF6-0825A106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2B792D-9A5B-D146-8CBD-6E575695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A5840-58D0-4C25-A857-B2038D0732A7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0768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09721C-2C69-FB4F-8664-DC478DD16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C2BDAC-9265-40B9-8AF4-915C78E2C864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17/11/2021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804DF8-D025-1041-883E-097422CEA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B951CF-4279-8D4C-9D78-999F87D9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1B50DD-5FB3-4295-9D99-4E7A523ECA15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365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25BA87-66F0-B046-B377-2BDE4094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6AA3B0-EF92-4272-9DEF-2881C47117E3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17/11/2021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FEDC17C-97E4-7243-B254-7C603C47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C02A574-4354-C344-B7B0-47AFAF24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E795F7-5927-4544-B43E-6BAA02F7C001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306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B1BC6C6-9CA8-0640-B85F-C28CB7DE9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A71A6C-EDBF-4D2D-A31F-E6AC6FF0FA61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17/11/2021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6751F6-EFF2-2C46-88A1-0D996AA5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504FDB-70DF-6145-9788-B287C13B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D4D7BA-F0A1-44CF-84D5-A40512C54749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298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E7CC720-268C-A849-992F-B8F222DB2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52831B-9A35-491E-BE5B-CCB60E565BD1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17/11/2021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E28DD0-A5CE-3247-94F0-72D78E2D4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48E24-4FF1-0D41-819E-D4153ED9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FDDB01-868D-4FCD-98AC-1FD326FB90B5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14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6ED7D6-86E0-6A4D-A0FB-3EC97866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CFD979-A8B6-488E-9664-73CF68520F26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17/11/2021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F87305-3829-E748-A922-4E3D505E3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4C7236-2908-0844-B38A-70727D001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8AB553-F580-4D57-9B97-BF442ACFB9C8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659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34CEC2-A353-5D4D-8701-ACAF33C0E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159CD7-0756-45E3-9AC3-6E0781837EB5}" type="datetimeFigureOut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17/11/2021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136E42-3C1E-B046-AD03-7D2648A23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9ADFC-37D0-824A-AAA7-AD78ABBBA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6A5CAC-7093-4717-97BA-20ABEA1DD4E2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462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O"/>
              <a:t>Clic para editar título</a:t>
            </a:r>
            <a:endParaRPr lang="es-CO" altLang="es-CO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O"/>
              <a:t>Haga clic para modificar el estilo de texto del patrón</a:t>
            </a:r>
          </a:p>
          <a:p>
            <a:pPr lvl="1"/>
            <a:r>
              <a:rPr lang="es-ES_tradnl" altLang="es-CO"/>
              <a:t>Segundo nivel</a:t>
            </a:r>
          </a:p>
          <a:p>
            <a:pPr lvl="2"/>
            <a:r>
              <a:rPr lang="es-ES_tradnl" altLang="es-CO"/>
              <a:t>Tercer nivel</a:t>
            </a:r>
          </a:p>
          <a:p>
            <a:pPr lvl="3"/>
            <a:r>
              <a:rPr lang="es-ES_tradnl" altLang="es-CO"/>
              <a:t>Cuarto nivel</a:t>
            </a:r>
          </a:p>
          <a:p>
            <a:pPr lvl="4"/>
            <a:r>
              <a:rPr lang="es-ES_tradnl" altLang="es-CO"/>
              <a:t>Quinto nivel</a:t>
            </a:r>
            <a:endParaRPr lang="es-CO" alt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83F946-BB14-7D4F-BE75-BC75A6AD3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68440D-D7A2-45AC-98A8-76753BE1DC1B}" type="datetimeFigureOut">
              <a:rPr lang="es-ES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17/11/2021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8377DC-5376-0C42-AC23-14E6DA2DB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B0C289-B154-C647-BA2D-117F23D5D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B42A64-53F8-448B-9A02-DD5E99278EF4}" type="slidenum">
              <a:rPr lang="es-CO" altLang="es-CO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CO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384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4" name="1 Título"/>
          <p:cNvSpPr>
            <a:spLocks noGrp="1"/>
          </p:cNvSpPr>
          <p:nvPr>
            <p:ph type="title"/>
          </p:nvPr>
        </p:nvSpPr>
        <p:spPr>
          <a:xfrm>
            <a:off x="1157681" y="2786146"/>
            <a:ext cx="9991287" cy="1285708"/>
          </a:xfrm>
        </p:spPr>
        <p:txBody>
          <a:bodyPr anchor="t"/>
          <a:lstStyle/>
          <a:p>
            <a:pPr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ADECUACIÓN CAD – UTP</a:t>
            </a: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EL LABORATORIO DE PRESERVACIÓN, SECADO Y AFILADO DEL TALLER DE ASERRADO UTP</a:t>
            </a:r>
            <a:endParaRPr lang="es-ES_tradnl" altLang="es-CO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74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458BE9C-A29D-4F57-9BA5-DCAFFD625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392" t="34861" r="36423" b="23010"/>
          <a:stretch/>
        </p:blipFill>
        <p:spPr>
          <a:xfrm>
            <a:off x="5515200" y="1762098"/>
            <a:ext cx="5987224" cy="39211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4421" y="0"/>
            <a:ext cx="4411579" cy="6829586"/>
          </a:xfrm>
          <a:prstGeom prst="rect">
            <a:avLst/>
          </a:prstGeom>
        </p:spPr>
      </p:pic>
      <p:sp>
        <p:nvSpPr>
          <p:cNvPr id="14354" name="1 Título"/>
          <p:cNvSpPr>
            <a:spLocks noGrp="1"/>
          </p:cNvSpPr>
          <p:nvPr>
            <p:ph type="title"/>
          </p:nvPr>
        </p:nvSpPr>
        <p:spPr>
          <a:xfrm>
            <a:off x="1704223" y="494966"/>
            <a:ext cx="4648952" cy="435476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LOCALIZACIÓN</a:t>
            </a: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 UTP</a:t>
            </a:r>
            <a:b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Adecuación taller de aserrado.</a:t>
            </a:r>
            <a:b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3827548" y="5935513"/>
            <a:ext cx="246490" cy="2385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/>
          <p:cNvSpPr/>
          <p:nvPr/>
        </p:nvSpPr>
        <p:spPr>
          <a:xfrm rot="1299172">
            <a:off x="9330086" y="3244836"/>
            <a:ext cx="812452" cy="6005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09E26B4-B3DA-4970-9BAC-FED36B462F4E}"/>
              </a:ext>
            </a:extLst>
          </p:cNvPr>
          <p:cNvSpPr txBox="1"/>
          <p:nvPr/>
        </p:nvSpPr>
        <p:spPr>
          <a:xfrm>
            <a:off x="8021554" y="3993253"/>
            <a:ext cx="3275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MX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Adecuación taller de aserrado.</a:t>
            </a:r>
            <a:endParaRPr lang="es-ES_tradnl" altLang="es-CO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379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2D8C34-4B9C-441D-A3C2-06BA012CE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62" t="10416" r="3594" b="15000"/>
          <a:stretch/>
        </p:blipFill>
        <p:spPr>
          <a:xfrm>
            <a:off x="8439600" y="3376970"/>
            <a:ext cx="3600000" cy="201795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6992CF-D344-4984-9F4C-E0F4754B5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88" t="10416" r="6875" b="15000"/>
          <a:stretch/>
        </p:blipFill>
        <p:spPr>
          <a:xfrm>
            <a:off x="8439600" y="1463076"/>
            <a:ext cx="3600000" cy="18660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E5E6777-5725-4316-BCAF-129522554C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94" t="10416" r="2969" b="15000"/>
          <a:stretch/>
        </p:blipFill>
        <p:spPr>
          <a:xfrm>
            <a:off x="300139" y="1463076"/>
            <a:ext cx="8046334" cy="3928074"/>
          </a:xfrm>
          <a:prstGeom prst="rect">
            <a:avLst/>
          </a:prstGeom>
        </p:spPr>
      </p:pic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CD2A625D-E93F-4C04-A1B4-F85ECC7574E4}"/>
              </a:ext>
            </a:extLst>
          </p:cNvPr>
          <p:cNvSpPr/>
          <p:nvPr/>
        </p:nvSpPr>
        <p:spPr>
          <a:xfrm>
            <a:off x="1566862" y="1765858"/>
            <a:ext cx="542925" cy="990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2770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70748" y="494966"/>
            <a:ext cx="3060281" cy="435476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</a:t>
            </a: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Implantación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0CAE9B-5E2B-4120-9992-20E2A3C96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6" t="17640" r="21797" b="12916"/>
          <a:stretch/>
        </p:blipFill>
        <p:spPr>
          <a:xfrm>
            <a:off x="1752600" y="1295400"/>
            <a:ext cx="9058275" cy="47625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DEE66D60-E54E-4B15-9941-8018F2157A88}"/>
              </a:ext>
            </a:extLst>
          </p:cNvPr>
          <p:cNvSpPr/>
          <p:nvPr/>
        </p:nvSpPr>
        <p:spPr>
          <a:xfrm rot="1299172">
            <a:off x="6327120" y="3609874"/>
            <a:ext cx="1550247" cy="8223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2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71CE2D-A476-4C20-9B78-B15E2F20A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984" t="16389" r="7032" b="9305"/>
          <a:stretch/>
        </p:blipFill>
        <p:spPr>
          <a:xfrm>
            <a:off x="1981199" y="1025692"/>
            <a:ext cx="8410575" cy="5095875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70748" y="494966"/>
            <a:ext cx="3060281" cy="435476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</a:t>
            </a: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Piso 1 Nivel 0m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91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078BA5-2801-447B-8B07-B77E2D00F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4" t="15695" r="7657" b="8889"/>
          <a:stretch/>
        </p:blipFill>
        <p:spPr>
          <a:xfrm>
            <a:off x="1352550" y="1076325"/>
            <a:ext cx="9906000" cy="5172076"/>
          </a:xfrm>
          <a:prstGeom prst="rect">
            <a:avLst/>
          </a:prstGeom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70748" y="494966"/>
            <a:ext cx="3060281" cy="435476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</a:t>
            </a: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Cubierta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22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70748" y="494966"/>
            <a:ext cx="3060281" cy="435476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</a:t>
            </a:r>
            <a:b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Cortes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A024CA0-6FAE-4134-8D3A-31EC6EEBA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547" t="27083" r="14063" b="33694"/>
          <a:stretch/>
        </p:blipFill>
        <p:spPr>
          <a:xfrm>
            <a:off x="3153225" y="4238625"/>
            <a:ext cx="7200000" cy="22567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48CC789-2FF0-4A34-A889-CFBD747301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50" t="27222" r="9687" b="33555"/>
          <a:stretch/>
        </p:blipFill>
        <p:spPr>
          <a:xfrm>
            <a:off x="1506577" y="930442"/>
            <a:ext cx="10685423" cy="330818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D33C736-9FF0-4A38-BDCC-54567497AEFA}"/>
              </a:ext>
            </a:extLst>
          </p:cNvPr>
          <p:cNvSpPr/>
          <p:nvPr/>
        </p:nvSpPr>
        <p:spPr>
          <a:xfrm>
            <a:off x="1831139" y="2038349"/>
            <a:ext cx="3295650" cy="15525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 w="762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0905729-BF75-43DA-8160-40E3239AFB30}"/>
              </a:ext>
            </a:extLst>
          </p:cNvPr>
          <p:cNvSpPr/>
          <p:nvPr/>
        </p:nvSpPr>
        <p:spPr>
          <a:xfrm>
            <a:off x="2990849" y="5181600"/>
            <a:ext cx="2593139" cy="9412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 w="762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DC2CB6DE-67CD-4272-82DD-90D6763439F9}"/>
              </a:ext>
            </a:extLst>
          </p:cNvPr>
          <p:cNvSpPr txBox="1">
            <a:spLocks/>
          </p:cNvSpPr>
          <p:nvPr/>
        </p:nvSpPr>
        <p:spPr bwMode="auto">
          <a:xfrm>
            <a:off x="673453" y="3549400"/>
            <a:ext cx="3060281" cy="43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ADECUACIÓN FASE 1 OBJETO DE LA INVITACION PUBLICA 12  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E422575-254B-4571-B735-981935F03410}"/>
              </a:ext>
            </a:extLst>
          </p:cNvPr>
          <p:cNvSpPr/>
          <p:nvPr/>
        </p:nvSpPr>
        <p:spPr>
          <a:xfrm>
            <a:off x="4008938" y="889534"/>
            <a:ext cx="7612313" cy="334909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 w="762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EB724FE6-3D72-4138-A26B-9CA375A1BFDD}"/>
              </a:ext>
            </a:extLst>
          </p:cNvPr>
          <p:cNvSpPr txBox="1">
            <a:spLocks/>
          </p:cNvSpPr>
          <p:nvPr/>
        </p:nvSpPr>
        <p:spPr bwMode="auto">
          <a:xfrm>
            <a:off x="5319147" y="357426"/>
            <a:ext cx="3060281" cy="153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CONSTRUCCION BLOQUE NUEVO  PROXIMA FASE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89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A3BB63C3-2236-41FC-9BC2-17D7B600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48" y="494966"/>
            <a:ext cx="3060281" cy="435476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Cuadro de Áreas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2C87DDA-0B8D-4910-854E-DDAC0EFB8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163" y="1195755"/>
            <a:ext cx="9476935" cy="462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28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A3BB63C3-2236-41FC-9BC2-17D7B600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48" y="494966"/>
            <a:ext cx="4471152" cy="584534"/>
          </a:xfrm>
        </p:spPr>
        <p:txBody>
          <a:bodyPr anchor="t"/>
          <a:lstStyle/>
          <a:p>
            <a:pPr algn="l" eaLnBrk="1" hangingPunct="1"/>
            <a:r>
              <a:rPr lang="es-MX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Renders exteriores del proyecto</a:t>
            </a:r>
            <a:endParaRPr lang="es-ES_tradnl" altLang="es-C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C9C726-B7C3-4679-95A7-2AC1A5098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00" y="1327033"/>
            <a:ext cx="4320000" cy="243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560ECA7-112F-435F-BEF7-A6A7467E6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00" y="1327033"/>
            <a:ext cx="4320000" cy="19872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B75D067-947F-4922-989D-21E2FF04C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00" y="3459264"/>
            <a:ext cx="4320000" cy="243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E43AFA-0133-4B17-B075-595EA5607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00" y="3898783"/>
            <a:ext cx="4320000" cy="19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6961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72</Words>
  <Application>Microsoft Office PowerPoint</Application>
  <PresentationFormat>Panorámica</PresentationFormat>
  <Paragraphs>11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1_Tema de Office</vt:lpstr>
      <vt:lpstr>ADECUACIÓN CAD – UTP  PARA EL LABORATORIO DE PRESERVACIÓN, SECADO Y AFILADO DEL TALLER DE ASERRADO UTP</vt:lpstr>
      <vt:lpstr>LOCALIZACIÓN Campus UTP Adecuación taller de aserrado. </vt:lpstr>
      <vt:lpstr>Presentación de PowerPoint</vt:lpstr>
      <vt:lpstr>DISEÑO Implantación</vt:lpstr>
      <vt:lpstr>DISEÑO Piso 1 Nivel 0m</vt:lpstr>
      <vt:lpstr>DISEÑO Cubierta</vt:lpstr>
      <vt:lpstr>DISEÑO Cortes</vt:lpstr>
      <vt:lpstr>Cuadro de Áreas</vt:lpstr>
      <vt:lpstr>Renders exteriores del proyecto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ADECUACIÓN PARA EL PRIMER PISO DEL EDIFICIO 2   ÁREA DEL SERVICIO MÉDICO DE LA UNIVERSIDAD TECNOLÓGICA DE PEREIRA</dc:title>
  <dc:creator>MD</dc:creator>
  <cp:lastModifiedBy>julian andres cardenas morales</cp:lastModifiedBy>
  <cp:revision>19</cp:revision>
  <dcterms:created xsi:type="dcterms:W3CDTF">2021-09-30T03:29:22Z</dcterms:created>
  <dcterms:modified xsi:type="dcterms:W3CDTF">2021-11-18T02:57:18Z</dcterms:modified>
</cp:coreProperties>
</file>