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9">
  <p:sldMasterIdLst>
    <p:sldMasterId id="2147483648" r:id="rId1"/>
    <p:sldMasterId id="2147483748" r:id="rId2"/>
  </p:sldMasterIdLst>
  <p:notesMasterIdLst>
    <p:notesMasterId r:id="rId7"/>
  </p:notesMasterIdLst>
  <p:handoutMasterIdLst>
    <p:handoutMasterId r:id="rId8"/>
  </p:handoutMasterIdLst>
  <p:sldIdLst>
    <p:sldId id="571" r:id="rId3"/>
    <p:sldId id="256" r:id="rId4"/>
    <p:sldId id="339" r:id="rId5"/>
    <p:sldId id="575" r:id="rId6"/>
  </p:sldIdLst>
  <p:sldSz cx="9144000" cy="6858000" type="screen4x3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06400" indent="508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812800" indent="1016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219200" indent="1524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625600" indent="2032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94591" autoAdjust="0"/>
  </p:normalViewPr>
  <p:slideViewPr>
    <p:cSldViewPr>
      <p:cViewPr varScale="1">
        <p:scale>
          <a:sx n="69" d="100"/>
          <a:sy n="69" d="100"/>
        </p:scale>
        <p:origin x="48" y="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38175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s-ES"/>
              <a:t>PROCESO DE AUTOEVALUACIÓN CON FINES DE ACREDITACIÓN DE ALTA CALIDAD </a:t>
            </a:r>
          </a:p>
          <a:p>
            <a:pPr>
              <a:defRPr/>
            </a:pPr>
            <a:r>
              <a:rPr lang="es-ES"/>
              <a:t>MAESTRÍA EN  ENSEÑANZA DE LA MATEMÁTICA</a:t>
            </a:r>
          </a:p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644900" y="0"/>
            <a:ext cx="3211513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98F5E4-490E-4E1F-850C-EF152B4ED055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474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5DE0DFD-CB39-4505-80B8-9A1FE4E3875F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9DC793-30BF-4EC3-869A-82C75CFE364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9673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22276" y="1845116"/>
            <a:ext cx="7052461" cy="12731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44552" y="3365755"/>
            <a:ext cx="5807909" cy="151788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6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3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9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6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9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52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A762-E950-4888-B04C-A940AD59D54E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CO"/>
              <a:t>PROCESO DE AUTOEVALUACIÓN CON FINES DE ACREDITACIÓN DE ALTA CALIDAD </a:t>
            </a:r>
          </a:p>
          <a:p>
            <a:pPr>
              <a:defRPr/>
            </a:pPr>
            <a:r>
              <a:rPr lang="es-CO"/>
              <a:t>MAESTRÍA EN  ENSEÑANZA DE LA MATEMÁTICA</a:t>
            </a:r>
          </a:p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C302E-59DF-4771-86D4-B85A886BC12C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3FED1-F3E6-4D5B-BCAC-BCD20FAF4343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B8A5C-C483-4972-9F28-1C1AEE2BB67D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015335" y="237858"/>
            <a:ext cx="1866828" cy="506788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14851" y="237858"/>
            <a:ext cx="5462200" cy="506788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64ABE-1D13-4FE0-A7A7-1990E5E25A5F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740B8-7985-4C28-95FA-B151C65ADAF4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22276" y="1845116"/>
            <a:ext cx="7052461" cy="12731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44552" y="3365755"/>
            <a:ext cx="5807909" cy="151788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6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3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9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6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9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52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EBF9A-CD7B-4858-BEF5-ECF8DE29F018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742C3-6E9E-415D-815B-80C862B066CE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34320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87698-F964-444F-AE5C-A897316E0A82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01D8-FF86-4E4A-A42E-33F946E324D5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  <p:sp>
        <p:nvSpPr>
          <p:cNvPr id="8" name="CuadroTexto 7"/>
          <p:cNvSpPr txBox="1"/>
          <p:nvPr userDrawn="1"/>
        </p:nvSpPr>
        <p:spPr>
          <a:xfrm>
            <a:off x="3635896" y="2564904"/>
            <a:ext cx="3312368" cy="2304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016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55407" y="3816722"/>
            <a:ext cx="7052461" cy="1179664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55407" y="2517442"/>
            <a:ext cx="7052461" cy="129928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65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30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196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261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3271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392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457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523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84AEE-CE15-4224-9015-52FFC93C4F63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A837D-FE62-4F3C-8DF1-FC598C8F60DF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772938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14851" y="1385899"/>
            <a:ext cx="3664514" cy="391984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17648" y="1385899"/>
            <a:ext cx="3664514" cy="391984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6FDBD-CA41-456D-992B-809ACB18D192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A724E-B9A5-4F7C-9C12-D3AC368E2887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840600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14851" y="1329529"/>
            <a:ext cx="3665955" cy="554084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542" indent="0">
              <a:buNone/>
              <a:defRPr sz="1800" b="1"/>
            </a:lvl2pPr>
            <a:lvl3pPr marL="813084" indent="0">
              <a:buNone/>
              <a:defRPr sz="1600" b="1"/>
            </a:lvl3pPr>
            <a:lvl4pPr marL="1219627" indent="0">
              <a:buNone/>
              <a:defRPr sz="1400" b="1"/>
            </a:lvl4pPr>
            <a:lvl5pPr marL="1626169" indent="0">
              <a:buNone/>
              <a:defRPr sz="1400" b="1"/>
            </a:lvl5pPr>
            <a:lvl6pPr marL="2032711" indent="0">
              <a:buNone/>
              <a:defRPr sz="1400" b="1"/>
            </a:lvl6pPr>
            <a:lvl7pPr marL="2439253" indent="0">
              <a:buNone/>
              <a:defRPr sz="1400" b="1"/>
            </a:lvl7pPr>
            <a:lvl8pPr marL="2845796" indent="0">
              <a:buNone/>
              <a:defRPr sz="1400" b="1"/>
            </a:lvl8pPr>
            <a:lvl9pPr marL="3252338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4851" y="1883613"/>
            <a:ext cx="3665955" cy="342212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214768" y="1329529"/>
            <a:ext cx="3667395" cy="554084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542" indent="0">
              <a:buNone/>
              <a:defRPr sz="1800" b="1"/>
            </a:lvl2pPr>
            <a:lvl3pPr marL="813084" indent="0">
              <a:buNone/>
              <a:defRPr sz="1600" b="1"/>
            </a:lvl3pPr>
            <a:lvl4pPr marL="1219627" indent="0">
              <a:buNone/>
              <a:defRPr sz="1400" b="1"/>
            </a:lvl4pPr>
            <a:lvl5pPr marL="1626169" indent="0">
              <a:buNone/>
              <a:defRPr sz="1400" b="1"/>
            </a:lvl5pPr>
            <a:lvl6pPr marL="2032711" indent="0">
              <a:buNone/>
              <a:defRPr sz="1400" b="1"/>
            </a:lvl6pPr>
            <a:lvl7pPr marL="2439253" indent="0">
              <a:buNone/>
              <a:defRPr sz="1400" b="1"/>
            </a:lvl7pPr>
            <a:lvl8pPr marL="2845796" indent="0">
              <a:buNone/>
              <a:defRPr sz="1400" b="1"/>
            </a:lvl8pPr>
            <a:lvl9pPr marL="3252338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214768" y="1883613"/>
            <a:ext cx="3667395" cy="342212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1412A-9DD4-4EEE-8590-BC28CDA541C8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0C5DC-4B75-4622-8D86-7F6F40AA7A30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3846167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D7A8F-65B9-4EED-94D7-F90083B1AB8A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B010-E5CA-4CF1-9A01-34EC83B2BB25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3687804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2DC90-1F2E-48F4-91BD-5C7985D04012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60938-5C68-4551-AF3C-1D8F76B53056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1647254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851" y="236483"/>
            <a:ext cx="2729660" cy="100642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43902" y="236483"/>
            <a:ext cx="4638261" cy="506925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14851" y="1242910"/>
            <a:ext cx="2729660" cy="4062829"/>
          </a:xfrm>
        </p:spPr>
        <p:txBody>
          <a:bodyPr/>
          <a:lstStyle>
            <a:lvl1pPr marL="0" indent="0">
              <a:buNone/>
              <a:defRPr sz="1200"/>
            </a:lvl1pPr>
            <a:lvl2pPr marL="406542" indent="0">
              <a:buNone/>
              <a:defRPr sz="1100"/>
            </a:lvl2pPr>
            <a:lvl3pPr marL="813084" indent="0">
              <a:buNone/>
              <a:defRPr sz="900"/>
            </a:lvl3pPr>
            <a:lvl4pPr marL="1219627" indent="0">
              <a:buNone/>
              <a:defRPr sz="800"/>
            </a:lvl4pPr>
            <a:lvl5pPr marL="1626169" indent="0">
              <a:buNone/>
              <a:defRPr sz="800"/>
            </a:lvl5pPr>
            <a:lvl6pPr marL="2032711" indent="0">
              <a:buNone/>
              <a:defRPr sz="800"/>
            </a:lvl6pPr>
            <a:lvl7pPr marL="2439253" indent="0">
              <a:buNone/>
              <a:defRPr sz="800"/>
            </a:lvl7pPr>
            <a:lvl8pPr marL="2845796" indent="0">
              <a:buNone/>
              <a:defRPr sz="800"/>
            </a:lvl8pPr>
            <a:lvl9pPr marL="3252338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29FD2-2EBD-4DF6-94B9-D61403589085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FA366-19D4-45C5-8021-037D546E4F6F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04395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01972-27A3-4352-840B-7A7100014E5F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788B3-1DC8-4753-9F34-95F616FD1CEF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6273" y="4157697"/>
            <a:ext cx="4978208" cy="49084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626273" y="530711"/>
            <a:ext cx="4978208" cy="3563740"/>
          </a:xfrm>
        </p:spPr>
        <p:txBody>
          <a:bodyPr lIns="81308" tIns="40654" rIns="81308" bIns="40654" rtlCol="0">
            <a:normAutofit/>
          </a:bodyPr>
          <a:lstStyle>
            <a:lvl1pPr marL="0" indent="0">
              <a:buNone/>
              <a:defRPr sz="2800"/>
            </a:lvl1pPr>
            <a:lvl2pPr marL="406542" indent="0">
              <a:buNone/>
              <a:defRPr sz="2500"/>
            </a:lvl2pPr>
            <a:lvl3pPr marL="813084" indent="0">
              <a:buNone/>
              <a:defRPr sz="2100"/>
            </a:lvl3pPr>
            <a:lvl4pPr marL="1219627" indent="0">
              <a:buNone/>
              <a:defRPr sz="1800"/>
            </a:lvl4pPr>
            <a:lvl5pPr marL="1626169" indent="0">
              <a:buNone/>
              <a:defRPr sz="1800"/>
            </a:lvl5pPr>
            <a:lvl6pPr marL="2032711" indent="0">
              <a:buNone/>
              <a:defRPr sz="1800"/>
            </a:lvl6pPr>
            <a:lvl7pPr marL="2439253" indent="0">
              <a:buNone/>
              <a:defRPr sz="1800"/>
            </a:lvl7pPr>
            <a:lvl8pPr marL="2845796" indent="0">
              <a:buNone/>
              <a:defRPr sz="1800"/>
            </a:lvl8pPr>
            <a:lvl9pPr marL="3252338" indent="0">
              <a:buNone/>
              <a:defRPr sz="18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6273" y="4648536"/>
            <a:ext cx="4978208" cy="697074"/>
          </a:xfrm>
        </p:spPr>
        <p:txBody>
          <a:bodyPr/>
          <a:lstStyle>
            <a:lvl1pPr marL="0" indent="0">
              <a:buNone/>
              <a:defRPr sz="1200"/>
            </a:lvl1pPr>
            <a:lvl2pPr marL="406542" indent="0">
              <a:buNone/>
              <a:defRPr sz="1100"/>
            </a:lvl2pPr>
            <a:lvl3pPr marL="813084" indent="0">
              <a:buNone/>
              <a:defRPr sz="900"/>
            </a:lvl3pPr>
            <a:lvl4pPr marL="1219627" indent="0">
              <a:buNone/>
              <a:defRPr sz="800"/>
            </a:lvl4pPr>
            <a:lvl5pPr marL="1626169" indent="0">
              <a:buNone/>
              <a:defRPr sz="800"/>
            </a:lvl5pPr>
            <a:lvl6pPr marL="2032711" indent="0">
              <a:buNone/>
              <a:defRPr sz="800"/>
            </a:lvl6pPr>
            <a:lvl7pPr marL="2439253" indent="0">
              <a:buNone/>
              <a:defRPr sz="800"/>
            </a:lvl7pPr>
            <a:lvl8pPr marL="2845796" indent="0">
              <a:buNone/>
              <a:defRPr sz="800"/>
            </a:lvl8pPr>
            <a:lvl9pPr marL="3252338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76050-6816-4DBB-8E29-B25A2917ED55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D210-5067-45CD-902D-08DB54EBE75C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3965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56600-D902-4C1D-A16B-EA32DE1058FF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A7F90-E8E4-41BB-986B-D5B61C4BA129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20074937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015335" y="237858"/>
            <a:ext cx="1866828" cy="506788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14851" y="237858"/>
            <a:ext cx="5462200" cy="506788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90DF8-1483-4E1B-9629-3687763DE390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738DB-6F78-422F-BE1E-40DFB1871BF9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414851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55407" y="3816722"/>
            <a:ext cx="7052461" cy="1179664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55407" y="2517442"/>
            <a:ext cx="7052461" cy="129928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65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30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196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261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3271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3925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457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523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7F536-4142-4CE9-A541-751A878ECB0A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54344-D6E3-42F4-BD4E-CC555FD48AF8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14851" y="1385899"/>
            <a:ext cx="3664514" cy="391984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17648" y="1385899"/>
            <a:ext cx="3664514" cy="391984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D8E75-D3CB-41E8-ABCD-D5FCB3A3A818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0EC24-5104-4693-AD14-A30957CCF52B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14851" y="1329529"/>
            <a:ext cx="3665955" cy="554084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542" indent="0">
              <a:buNone/>
              <a:defRPr sz="1800" b="1"/>
            </a:lvl2pPr>
            <a:lvl3pPr marL="813084" indent="0">
              <a:buNone/>
              <a:defRPr sz="1600" b="1"/>
            </a:lvl3pPr>
            <a:lvl4pPr marL="1219627" indent="0">
              <a:buNone/>
              <a:defRPr sz="1400" b="1"/>
            </a:lvl4pPr>
            <a:lvl5pPr marL="1626169" indent="0">
              <a:buNone/>
              <a:defRPr sz="1400" b="1"/>
            </a:lvl5pPr>
            <a:lvl6pPr marL="2032711" indent="0">
              <a:buNone/>
              <a:defRPr sz="1400" b="1"/>
            </a:lvl6pPr>
            <a:lvl7pPr marL="2439253" indent="0">
              <a:buNone/>
              <a:defRPr sz="1400" b="1"/>
            </a:lvl7pPr>
            <a:lvl8pPr marL="2845796" indent="0">
              <a:buNone/>
              <a:defRPr sz="1400" b="1"/>
            </a:lvl8pPr>
            <a:lvl9pPr marL="3252338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4851" y="1883613"/>
            <a:ext cx="3665955" cy="342212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214768" y="1329529"/>
            <a:ext cx="3667395" cy="554084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542" indent="0">
              <a:buNone/>
              <a:defRPr sz="1800" b="1"/>
            </a:lvl2pPr>
            <a:lvl3pPr marL="813084" indent="0">
              <a:buNone/>
              <a:defRPr sz="1600" b="1"/>
            </a:lvl3pPr>
            <a:lvl4pPr marL="1219627" indent="0">
              <a:buNone/>
              <a:defRPr sz="1400" b="1"/>
            </a:lvl4pPr>
            <a:lvl5pPr marL="1626169" indent="0">
              <a:buNone/>
              <a:defRPr sz="1400" b="1"/>
            </a:lvl5pPr>
            <a:lvl6pPr marL="2032711" indent="0">
              <a:buNone/>
              <a:defRPr sz="1400" b="1"/>
            </a:lvl6pPr>
            <a:lvl7pPr marL="2439253" indent="0">
              <a:buNone/>
              <a:defRPr sz="1400" b="1"/>
            </a:lvl7pPr>
            <a:lvl8pPr marL="2845796" indent="0">
              <a:buNone/>
              <a:defRPr sz="1400" b="1"/>
            </a:lvl8pPr>
            <a:lvl9pPr marL="3252338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214768" y="1883613"/>
            <a:ext cx="3667395" cy="342212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FDEB1-EDE4-4555-9C60-8959118D9E9A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4ADED-14EC-402D-A1E4-74C0A9C8BC85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A8C04-DDA6-4F6D-83C2-A13E1932EBD4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415B5-37C3-474B-A603-BACC9B2F072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C1F5C-9824-4EA6-8884-E5BC8B8A79F4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82950-D1C8-4651-84EE-D7EB4A4E5175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851" y="236483"/>
            <a:ext cx="2729660" cy="100642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43902" y="236483"/>
            <a:ext cx="4638261" cy="506925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14851" y="1242910"/>
            <a:ext cx="2729660" cy="4062829"/>
          </a:xfrm>
        </p:spPr>
        <p:txBody>
          <a:bodyPr/>
          <a:lstStyle>
            <a:lvl1pPr marL="0" indent="0">
              <a:buNone/>
              <a:defRPr sz="1200"/>
            </a:lvl1pPr>
            <a:lvl2pPr marL="406542" indent="0">
              <a:buNone/>
              <a:defRPr sz="1100"/>
            </a:lvl2pPr>
            <a:lvl3pPr marL="813084" indent="0">
              <a:buNone/>
              <a:defRPr sz="900"/>
            </a:lvl3pPr>
            <a:lvl4pPr marL="1219627" indent="0">
              <a:buNone/>
              <a:defRPr sz="800"/>
            </a:lvl4pPr>
            <a:lvl5pPr marL="1626169" indent="0">
              <a:buNone/>
              <a:defRPr sz="800"/>
            </a:lvl5pPr>
            <a:lvl6pPr marL="2032711" indent="0">
              <a:buNone/>
              <a:defRPr sz="800"/>
            </a:lvl6pPr>
            <a:lvl7pPr marL="2439253" indent="0">
              <a:buNone/>
              <a:defRPr sz="800"/>
            </a:lvl7pPr>
            <a:lvl8pPr marL="2845796" indent="0">
              <a:buNone/>
              <a:defRPr sz="800"/>
            </a:lvl8pPr>
            <a:lvl9pPr marL="3252338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00DF4-12CE-4CF6-B344-ADA65AF16C3D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DFB06-B6F8-4FAD-B13C-AFF634F97365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6273" y="4157697"/>
            <a:ext cx="4978208" cy="49084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626273" y="530711"/>
            <a:ext cx="4978208" cy="3563740"/>
          </a:xfrm>
        </p:spPr>
        <p:txBody>
          <a:bodyPr lIns="81308" tIns="40654" rIns="81308" bIns="40654" rtlCol="0">
            <a:normAutofit/>
          </a:bodyPr>
          <a:lstStyle>
            <a:lvl1pPr marL="0" indent="0">
              <a:buNone/>
              <a:defRPr sz="2800"/>
            </a:lvl1pPr>
            <a:lvl2pPr marL="406542" indent="0">
              <a:buNone/>
              <a:defRPr sz="2500"/>
            </a:lvl2pPr>
            <a:lvl3pPr marL="813084" indent="0">
              <a:buNone/>
              <a:defRPr sz="2100"/>
            </a:lvl3pPr>
            <a:lvl4pPr marL="1219627" indent="0">
              <a:buNone/>
              <a:defRPr sz="1800"/>
            </a:lvl4pPr>
            <a:lvl5pPr marL="1626169" indent="0">
              <a:buNone/>
              <a:defRPr sz="1800"/>
            </a:lvl5pPr>
            <a:lvl6pPr marL="2032711" indent="0">
              <a:buNone/>
              <a:defRPr sz="1800"/>
            </a:lvl6pPr>
            <a:lvl7pPr marL="2439253" indent="0">
              <a:buNone/>
              <a:defRPr sz="1800"/>
            </a:lvl7pPr>
            <a:lvl8pPr marL="2845796" indent="0">
              <a:buNone/>
              <a:defRPr sz="1800"/>
            </a:lvl8pPr>
            <a:lvl9pPr marL="3252338" indent="0">
              <a:buNone/>
              <a:defRPr sz="1800"/>
            </a:lvl9pPr>
          </a:lstStyle>
          <a:p>
            <a:pPr lvl="0"/>
            <a:endParaRPr lang="es-C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6273" y="4648536"/>
            <a:ext cx="4978208" cy="697074"/>
          </a:xfrm>
        </p:spPr>
        <p:txBody>
          <a:bodyPr/>
          <a:lstStyle>
            <a:lvl1pPr marL="0" indent="0">
              <a:buNone/>
              <a:defRPr sz="1200"/>
            </a:lvl1pPr>
            <a:lvl2pPr marL="406542" indent="0">
              <a:buNone/>
              <a:defRPr sz="1100"/>
            </a:lvl2pPr>
            <a:lvl3pPr marL="813084" indent="0">
              <a:buNone/>
              <a:defRPr sz="900"/>
            </a:lvl3pPr>
            <a:lvl4pPr marL="1219627" indent="0">
              <a:buNone/>
              <a:defRPr sz="800"/>
            </a:lvl4pPr>
            <a:lvl5pPr marL="1626169" indent="0">
              <a:buNone/>
              <a:defRPr sz="800"/>
            </a:lvl5pPr>
            <a:lvl6pPr marL="2032711" indent="0">
              <a:buNone/>
              <a:defRPr sz="800"/>
            </a:lvl6pPr>
            <a:lvl7pPr marL="2439253" indent="0">
              <a:buNone/>
              <a:defRPr sz="800"/>
            </a:lvl7pPr>
            <a:lvl8pPr marL="2845796" indent="0">
              <a:buNone/>
              <a:defRPr sz="800"/>
            </a:lvl8pPr>
            <a:lvl9pPr marL="3252338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8E56-7152-489A-B3C6-490CCA3C8B68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90EBF-CC96-4572-BA84-D1282134CBBA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20" rIns="9143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Clic para editar título</a:t>
            </a:r>
            <a:endParaRPr lang="es-CO" altLang="es-CO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s-CO" alt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39" tIns="45720" rIns="91439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950292E-40FF-408D-B4C0-DDADB064795B}" type="datetimeFigureOut">
              <a:rPr lang="es-CO"/>
              <a:pPr>
                <a:defRPr/>
              </a:pPr>
              <a:t>10/07/2019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 bwMode="auto">
          <a:xfrm>
            <a:off x="3059113" y="6308725"/>
            <a:ext cx="56276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39" tIns="45720" rIns="91439" bIns="45720" numCol="1" anchor="ctr" anchorCtr="0" compatLnSpc="1">
            <a:prstTxWarp prst="textNoShape">
              <a:avLst/>
            </a:prstTxWarp>
          </a:bodyPr>
          <a:lstStyle>
            <a:lvl1pPr algn="r" defTabSz="914720" eaLnBrk="1" hangingPunct="1">
              <a:defRPr sz="1200" b="0">
                <a:solidFill>
                  <a:schemeClr val="tx2">
                    <a:lumMod val="75000"/>
                  </a:schemeClr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r>
              <a:rPr lang="es-ES"/>
              <a:t>PROCESO DE AUTOEVALUACIÓN CON FINES DE ACREDITACIÓN DE ALTA CALIDAD </a:t>
            </a:r>
          </a:p>
          <a:p>
            <a:pPr>
              <a:defRPr/>
            </a:pPr>
            <a:r>
              <a:rPr lang="es-ES"/>
              <a:t>MAESTRÍA EN  ENSEÑANZA DE LA MATEMÁTICA</a:t>
            </a:r>
          </a:p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39" tIns="45720" rIns="91439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838A630-B2DC-43EE-A45E-DA5F3D9AC1B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06542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813084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219627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626169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235982" indent="-203271" algn="l" defTabSz="8130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42525" indent="-203271" algn="l" defTabSz="8130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49067" indent="-203271" algn="l" defTabSz="8130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55609" indent="-203271" algn="l" defTabSz="8130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542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3084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627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6169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711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9253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5796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2338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20" rIns="9143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Clic para editar título</a:t>
            </a:r>
            <a:endParaRPr lang="es-CO" altLang="es-CO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/>
              <a:t>Haga clic para modificar el estilo de texto del patrón</a:t>
            </a:r>
          </a:p>
          <a:p>
            <a:pPr lvl="1"/>
            <a:r>
              <a:rPr lang="es-ES" altLang="es-CO"/>
              <a:t>Segundo nivel</a:t>
            </a:r>
          </a:p>
          <a:p>
            <a:pPr lvl="2"/>
            <a:r>
              <a:rPr lang="es-ES" altLang="es-CO"/>
              <a:t>Tercer nivel</a:t>
            </a:r>
          </a:p>
          <a:p>
            <a:pPr lvl="3"/>
            <a:r>
              <a:rPr lang="es-ES" altLang="es-CO"/>
              <a:t>Cuarto nivel</a:t>
            </a:r>
          </a:p>
          <a:p>
            <a:pPr lvl="4"/>
            <a:r>
              <a:rPr lang="es-ES" altLang="es-CO"/>
              <a:t>Quinto nivel</a:t>
            </a:r>
            <a:endParaRPr lang="es-CO" alt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39" tIns="45720" rIns="91439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FE319A9-A256-4491-B643-278A12524733}" type="datetimeFigureOut">
              <a:rPr lang="es-CO" altLang="es-CO"/>
              <a:pPr>
                <a:defRPr/>
              </a:pPr>
              <a:t>10/07/2019</a:t>
            </a:fld>
            <a:endParaRPr lang="es-CO" alt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39" tIns="45720" rIns="91439" bIns="45720" numCol="1" anchor="ctr" anchorCtr="0" compatLnSpc="1">
            <a:prstTxWarp prst="textNoShape">
              <a:avLst/>
            </a:prstTxWarp>
          </a:bodyPr>
          <a:lstStyle>
            <a:lvl1pPr algn="ctr" defTabSz="914720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39" tIns="45720" rIns="91439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BEE3A3-5772-4660-B461-EAF96B9D14BA}" type="slidenum">
              <a:rPr lang="es-CO" altLang="es-CO"/>
              <a:pPr>
                <a:defRPr/>
              </a:pPr>
              <a:t>‹Nº›</a:t>
            </a:fld>
            <a:endParaRPr lang="es-CO" altLang="es-CO" dirty="0"/>
          </a:p>
        </p:txBody>
      </p:sp>
    </p:spTree>
    <p:extLst>
      <p:ext uri="{BB962C8B-B14F-4D97-AF65-F5344CB8AC3E}">
        <p14:creationId xmlns:p14="http://schemas.microsoft.com/office/powerpoint/2010/main" val="40515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5pPr>
      <a:lvl6pPr marL="406542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813084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219627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626169" algn="ctr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235982" indent="-203271" algn="l" defTabSz="8130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42525" indent="-203271" algn="l" defTabSz="8130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49067" indent="-203271" algn="l" defTabSz="8130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55609" indent="-203271" algn="l" defTabSz="81308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542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3084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627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6169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711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9253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5796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2338" algn="l" defTabSz="81308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180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80920" cy="2016223"/>
          </a:xfrm>
        </p:spPr>
        <p:txBody>
          <a:bodyPr/>
          <a:lstStyle/>
          <a:p>
            <a:pPr algn="r" eaLnBrk="1" hangingPunct="1"/>
            <a:r>
              <a:rPr lang="es-ES_tradnl" altLang="es-CO" sz="5400" b="1" dirty="0">
                <a:solidFill>
                  <a:schemeClr val="tx2"/>
                </a:solidFill>
              </a:rPr>
              <a:t>MAESTRÍA EN ENSEÑANZA DE LA MATEMÁTICA</a:t>
            </a:r>
          </a:p>
        </p:txBody>
      </p:sp>
      <p:sp>
        <p:nvSpPr>
          <p:cNvPr id="13315" name="2 Subtítulo"/>
          <p:cNvSpPr>
            <a:spLocks noGrp="1"/>
          </p:cNvSpPr>
          <p:nvPr>
            <p:ph type="subTitle" idx="1"/>
          </p:nvPr>
        </p:nvSpPr>
        <p:spPr>
          <a:xfrm>
            <a:off x="2267744" y="4042308"/>
            <a:ext cx="5648036" cy="777875"/>
          </a:xfrm>
        </p:spPr>
        <p:txBody>
          <a:bodyPr/>
          <a:lstStyle/>
          <a:p>
            <a:pPr algn="r" eaLnBrk="1" hangingPunct="1"/>
            <a:r>
              <a:rPr lang="es-ES_tradnl" altLang="es-CO" dirty="0">
                <a:solidFill>
                  <a:srgbClr val="898989"/>
                </a:solidFill>
              </a:rPr>
              <a:t>FACULTAD DE CIENCIAS BÁSICAS </a:t>
            </a:r>
          </a:p>
        </p:txBody>
      </p:sp>
      <p:sp>
        <p:nvSpPr>
          <p:cNvPr id="13316" name="2 Subtítulo"/>
          <p:cNvSpPr>
            <a:spLocks/>
          </p:cNvSpPr>
          <p:nvPr/>
        </p:nvSpPr>
        <p:spPr bwMode="auto">
          <a:xfrm>
            <a:off x="3051175" y="4959350"/>
            <a:ext cx="4840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rIns="91439"/>
          <a:lstStyle/>
          <a:p>
            <a:pPr algn="r" eaLnBrk="1" hangingPunct="1">
              <a:spcBef>
                <a:spcPct val="20000"/>
              </a:spcBef>
            </a:pPr>
            <a:r>
              <a:rPr lang="es-ES_tradnl" altLang="es-CO" sz="2200" dirty="0">
                <a:solidFill>
                  <a:srgbClr val="898989"/>
                </a:solidFill>
                <a:latin typeface="Calibri" pitchFamily="34" charset="0"/>
              </a:rPr>
              <a:t>PEREIRA, </a:t>
            </a:r>
            <a:r>
              <a:rPr lang="es-ES_tradnl" altLang="es-CO" sz="2200" dirty="0" smtClean="0">
                <a:solidFill>
                  <a:srgbClr val="898989"/>
                </a:solidFill>
                <a:latin typeface="Calibri" pitchFamily="34" charset="0"/>
              </a:rPr>
              <a:t>2019</a:t>
            </a:r>
            <a:endParaRPr lang="es-ES_tradnl" altLang="es-CO" sz="2200" dirty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13317" name="4 Imagen" descr="Logo M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954588"/>
            <a:ext cx="9366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4 Imagen" descr="Logo M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954588"/>
            <a:ext cx="9366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4 Imagen" descr="Logo M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954588"/>
            <a:ext cx="9366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3 Rectángulo"/>
          <p:cNvSpPr/>
          <p:nvPr/>
        </p:nvSpPr>
        <p:spPr>
          <a:xfrm>
            <a:off x="1979712" y="620688"/>
            <a:ext cx="59046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GRACIAS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187450" y="2060848"/>
            <a:ext cx="735888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ct val="20000"/>
              </a:spcBef>
            </a:pPr>
            <a:endParaRPr lang="es-CO" sz="2000" i="1" dirty="0">
              <a:solidFill>
                <a:schemeClr val="tx1">
                  <a:tint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89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institucional1</Template>
  <TotalTime>8824</TotalTime>
  <Words>14</Words>
  <Application>Microsoft Office PowerPoint</Application>
  <PresentationFormat>Presentación en pantalla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ＭＳ Ｐゴシック</vt:lpstr>
      <vt:lpstr>ＭＳ Ｐゴシック</vt:lpstr>
      <vt:lpstr>Arial</vt:lpstr>
      <vt:lpstr>Calibri</vt:lpstr>
      <vt:lpstr>Tahoma</vt:lpstr>
      <vt:lpstr>Tema de Office</vt:lpstr>
      <vt:lpstr>1_Tema de Office</vt:lpstr>
      <vt:lpstr>Presentación de PowerPoint</vt:lpstr>
      <vt:lpstr>MAESTRÍA EN ENSEÑANZA DE LA MATEMÁTICA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PLAN DE INTERVENCIÓN</dc:title>
  <dc:creator>Monitor</dc:creator>
  <cp:lastModifiedBy>Usuario UTP</cp:lastModifiedBy>
  <cp:revision>1079</cp:revision>
  <dcterms:created xsi:type="dcterms:W3CDTF">2010-08-19T19:03:43Z</dcterms:created>
  <dcterms:modified xsi:type="dcterms:W3CDTF">2019-07-10T13:40:33Z</dcterms:modified>
</cp:coreProperties>
</file>