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slideLayouts/slideLayout8.xml" ContentType="application/vnd.openxmlformats-officedocument.presentationml.slideLayout+xml"/>
  <Override PartName="/ppt/theme/theme9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Layouts/slideLayout1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1" r:id="rId3"/>
    <p:sldMasterId id="2147483653" r:id="rId4"/>
    <p:sldMasterId id="2147483655" r:id="rId5"/>
    <p:sldMasterId id="2147483657" r:id="rId6"/>
    <p:sldMasterId id="2147483659" r:id="rId7"/>
    <p:sldMasterId id="2147483661" r:id="rId8"/>
    <p:sldMasterId id="2147483663" r:id="rId9"/>
    <p:sldMasterId id="2147483665" r:id="rId10"/>
    <p:sldMasterId id="2147483667" r:id="rId11"/>
  </p:sldMasterIdLst>
  <p:notesMasterIdLst>
    <p:notesMasterId r:id="rId2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qdO89Wtt2pm+eBMpdlnf/DSWD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5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5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7" name="Google Shape;97;p4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8" name="Google Shape;98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5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 txBox="1"/>
          <p:nvPr/>
        </p:nvSpPr>
        <p:spPr>
          <a:xfrm>
            <a:off x="2700337" y="4581525"/>
            <a:ext cx="48402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"/>
          <p:cNvSpPr/>
          <p:nvPr/>
        </p:nvSpPr>
        <p:spPr>
          <a:xfrm>
            <a:off x="2082460" y="2479323"/>
            <a:ext cx="706154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Maestría</a:t>
            </a:r>
            <a:r>
              <a:rPr lang="en-US" sz="44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44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Matemática</a:t>
            </a:r>
            <a:endParaRPr dirty="0"/>
          </a:p>
        </p:txBody>
      </p:sp>
      <p:sp>
        <p:nvSpPr>
          <p:cNvPr id="144" name="Google Shape;144;p1"/>
          <p:cNvSpPr/>
          <p:nvPr/>
        </p:nvSpPr>
        <p:spPr>
          <a:xfrm>
            <a:off x="810816" y="3627715"/>
            <a:ext cx="833318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Presentación en pantalla (4:3)</PresentationFormat>
  <Paragraphs>1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9</vt:i4>
      </vt:variant>
    </vt:vector>
  </HeadingPairs>
  <TitlesOfParts>
    <vt:vector size="23" baseType="lpstr">
      <vt:lpstr>Arial</vt:lpstr>
      <vt:lpstr>Century Gothic</vt:lpstr>
      <vt:lpstr>Calibri</vt:lpstr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Monitor</dc:creator>
  <cp:lastModifiedBy>Marisol Arroyave</cp:lastModifiedBy>
  <cp:revision>1</cp:revision>
  <dcterms:created xsi:type="dcterms:W3CDTF">2010-08-19T19:03:43Z</dcterms:created>
  <dcterms:modified xsi:type="dcterms:W3CDTF">2022-11-29T19:39:09Z</dcterms:modified>
</cp:coreProperties>
</file>