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19"/>
  </p:notesMasterIdLst>
  <p:handoutMasterIdLst>
    <p:handoutMasterId r:id="rId20"/>
  </p:handoutMasterIdLst>
  <p:sldIdLst>
    <p:sldId id="273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93" r:id="rId10"/>
    <p:sldId id="281" r:id="rId11"/>
    <p:sldId id="282" r:id="rId12"/>
    <p:sldId id="284" r:id="rId13"/>
    <p:sldId id="292" r:id="rId14"/>
    <p:sldId id="294" r:id="rId15"/>
    <p:sldId id="295" r:id="rId16"/>
    <p:sldId id="296" r:id="rId17"/>
    <p:sldId id="297" r:id="rId18"/>
  </p:sldIdLst>
  <p:sldSz cx="9144000" cy="6858000" type="screen4x3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rgbClr val="000000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rgbClr val="000000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rgbClr val="000000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rgbClr val="000000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00"/>
    <a:srgbClr val="385D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53" autoAdjust="0"/>
    <p:restoredTop sz="94660"/>
  </p:normalViewPr>
  <p:slideViewPr>
    <p:cSldViewPr>
      <p:cViewPr varScale="1">
        <p:scale>
          <a:sx n="72" d="100"/>
          <a:sy n="72" d="100"/>
        </p:scale>
        <p:origin x="135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5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="" xmlns:a16="http://schemas.microsoft.com/office/drawing/2014/main" id="{4D2E787B-1C9C-462C-A882-F568C36E7D5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1987" name="Rectangle 3">
            <a:extLst>
              <a:ext uri="{FF2B5EF4-FFF2-40B4-BE49-F238E27FC236}">
                <a16:creationId xmlns="" xmlns:a16="http://schemas.microsoft.com/office/drawing/2014/main" id="{8D810CA4-0879-4B91-8F39-98E5A440776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1988" name="Rectangle 4">
            <a:extLst>
              <a:ext uri="{FF2B5EF4-FFF2-40B4-BE49-F238E27FC236}">
                <a16:creationId xmlns="" xmlns:a16="http://schemas.microsoft.com/office/drawing/2014/main" id="{028882DF-0AAE-4952-B69C-83E71A99ABD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1989" name="Rectangle 5">
            <a:extLst>
              <a:ext uri="{FF2B5EF4-FFF2-40B4-BE49-F238E27FC236}">
                <a16:creationId xmlns="" xmlns:a16="http://schemas.microsoft.com/office/drawing/2014/main" id="{C82E3DB5-0ED1-441C-8945-D2EDED867FD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E927212-A377-4CF8-B7A1-24A03FA57B4F}" type="slidenum">
              <a:rPr lang="es-ES" altLang="es-CO"/>
              <a:pPr>
                <a:defRPr/>
              </a:pPr>
              <a:t>‹Nº›</a:t>
            </a:fld>
            <a:endParaRPr lang="es-ES" altLang="es-CO"/>
          </a:p>
        </p:txBody>
      </p:sp>
    </p:spTree>
    <p:extLst>
      <p:ext uri="{BB962C8B-B14F-4D97-AF65-F5344CB8AC3E}">
        <p14:creationId xmlns:p14="http://schemas.microsoft.com/office/powerpoint/2010/main" val="8191994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>
            <a:extLst>
              <a:ext uri="{FF2B5EF4-FFF2-40B4-BE49-F238E27FC236}">
                <a16:creationId xmlns="" xmlns:a16="http://schemas.microsoft.com/office/drawing/2014/main" id="{AC69BB69-E27F-457D-8991-9BAACE2D532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>
            <a:extLst>
              <a:ext uri="{FF2B5EF4-FFF2-40B4-BE49-F238E27FC236}">
                <a16:creationId xmlns="" xmlns:a16="http://schemas.microsoft.com/office/drawing/2014/main" id="{FB072F44-AF5C-4793-8DBB-DC357CC60FA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BEEFE95-BF91-478A-BC87-F622C65B914C}" type="datetimeFigureOut">
              <a:rPr lang="es-ES"/>
              <a:pPr>
                <a:defRPr/>
              </a:pPr>
              <a:t>11/06/2020</a:t>
            </a:fld>
            <a:endParaRPr lang="es-ES"/>
          </a:p>
        </p:txBody>
      </p:sp>
      <p:sp>
        <p:nvSpPr>
          <p:cNvPr id="4" name="3 Marcador de imagen de diapositiva">
            <a:extLst>
              <a:ext uri="{FF2B5EF4-FFF2-40B4-BE49-F238E27FC236}">
                <a16:creationId xmlns="" xmlns:a16="http://schemas.microsoft.com/office/drawing/2014/main" id="{9F7B8C95-400C-4049-8C2F-719C02375CF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/>
          </a:p>
        </p:txBody>
      </p:sp>
      <p:sp>
        <p:nvSpPr>
          <p:cNvPr id="5" name="4 Marcador de notas">
            <a:extLst>
              <a:ext uri="{FF2B5EF4-FFF2-40B4-BE49-F238E27FC236}">
                <a16:creationId xmlns="" xmlns:a16="http://schemas.microsoft.com/office/drawing/2014/main" id="{21765C2B-6D9D-4CD8-A141-11962CFCC9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6" name="5 Marcador de pie de página">
            <a:extLst>
              <a:ext uri="{FF2B5EF4-FFF2-40B4-BE49-F238E27FC236}">
                <a16:creationId xmlns="" xmlns:a16="http://schemas.microsoft.com/office/drawing/2014/main" id="{BB35467B-22BC-4861-B2A2-693F2D0E325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>
            <a:extLst>
              <a:ext uri="{FF2B5EF4-FFF2-40B4-BE49-F238E27FC236}">
                <a16:creationId xmlns="" xmlns:a16="http://schemas.microsoft.com/office/drawing/2014/main" id="{D2BC603A-F7F2-4343-8446-33F79A9B37A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89AEF9C-4874-4F65-B661-27DCF48FB0CE}" type="slidenum">
              <a:rPr lang="es-ES" altLang="es-CO"/>
              <a:pPr>
                <a:defRPr/>
              </a:pPr>
              <a:t>‹Nº›</a:t>
            </a:fld>
            <a:endParaRPr lang="es-ES" altLang="es-CO"/>
          </a:p>
        </p:txBody>
      </p:sp>
    </p:spTree>
    <p:extLst>
      <p:ext uri="{BB962C8B-B14F-4D97-AF65-F5344CB8AC3E}">
        <p14:creationId xmlns:p14="http://schemas.microsoft.com/office/powerpoint/2010/main" val="42362999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Marcador de imagen de diapositiva">
            <a:extLst>
              <a:ext uri="{FF2B5EF4-FFF2-40B4-BE49-F238E27FC236}">
                <a16:creationId xmlns="" xmlns:a16="http://schemas.microsoft.com/office/drawing/2014/main" id="{FD21B2B1-5039-4B56-A4B6-6B849ABCE80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2 Marcador de notas">
            <a:extLst>
              <a:ext uri="{FF2B5EF4-FFF2-40B4-BE49-F238E27FC236}">
                <a16:creationId xmlns="" xmlns:a16="http://schemas.microsoft.com/office/drawing/2014/main" id="{FF47EA9F-E991-4D3F-BE22-BED814FD004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CO" altLang="es-CO"/>
          </a:p>
        </p:txBody>
      </p:sp>
      <p:sp>
        <p:nvSpPr>
          <p:cNvPr id="6148" name="3 Marcador de número de diapositiva">
            <a:extLst>
              <a:ext uri="{FF2B5EF4-FFF2-40B4-BE49-F238E27FC236}">
                <a16:creationId xmlns="" xmlns:a16="http://schemas.microsoft.com/office/drawing/2014/main" id="{FDC93012-21F0-4917-B10A-F21080555DA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9pPr>
          </a:lstStyle>
          <a:p>
            <a:fld id="{C99BAB36-C8E8-40FA-8C46-04BFED363C00}" type="slidenum">
              <a:rPr lang="es-ES" altLang="es-CO"/>
              <a:pPr/>
              <a:t>1</a:t>
            </a:fld>
            <a:endParaRPr lang="es-ES" altLang="es-CO"/>
          </a:p>
        </p:txBody>
      </p:sp>
    </p:spTree>
    <p:extLst>
      <p:ext uri="{BB962C8B-B14F-4D97-AF65-F5344CB8AC3E}">
        <p14:creationId xmlns:p14="http://schemas.microsoft.com/office/powerpoint/2010/main" val="27171887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9AEF9C-4874-4F65-B661-27DCF48FB0CE}" type="slidenum">
              <a:rPr lang="es-ES" altLang="es-CO" smtClean="0"/>
              <a:pPr>
                <a:defRPr/>
              </a:pPr>
              <a:t>3</a:t>
            </a:fld>
            <a:endParaRPr lang="es-ES" altLang="es-CO"/>
          </a:p>
        </p:txBody>
      </p:sp>
    </p:spTree>
    <p:extLst>
      <p:ext uri="{BB962C8B-B14F-4D97-AF65-F5344CB8AC3E}">
        <p14:creationId xmlns:p14="http://schemas.microsoft.com/office/powerpoint/2010/main" val="16542120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9AEF9C-4874-4F65-B661-27DCF48FB0CE}" type="slidenum">
              <a:rPr lang="es-ES" altLang="es-CO" smtClean="0"/>
              <a:pPr>
                <a:defRPr/>
              </a:pPr>
              <a:t>10</a:t>
            </a:fld>
            <a:endParaRPr lang="es-ES" altLang="es-CO"/>
          </a:p>
        </p:txBody>
      </p:sp>
    </p:spTree>
    <p:extLst>
      <p:ext uri="{BB962C8B-B14F-4D97-AF65-F5344CB8AC3E}">
        <p14:creationId xmlns:p14="http://schemas.microsoft.com/office/powerpoint/2010/main" val="23210273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9AEF9C-4874-4F65-B661-27DCF48FB0CE}" type="slidenum">
              <a:rPr lang="es-ES" altLang="es-CO" smtClean="0"/>
              <a:pPr>
                <a:defRPr/>
              </a:pPr>
              <a:t>11</a:t>
            </a:fld>
            <a:endParaRPr lang="es-ES" altLang="es-CO"/>
          </a:p>
        </p:txBody>
      </p:sp>
    </p:spTree>
    <p:extLst>
      <p:ext uri="{BB962C8B-B14F-4D97-AF65-F5344CB8AC3E}">
        <p14:creationId xmlns:p14="http://schemas.microsoft.com/office/powerpoint/2010/main" val="35978440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9AEF9C-4874-4F65-B661-27DCF48FB0CE}" type="slidenum">
              <a:rPr lang="es-ES" altLang="es-CO" smtClean="0"/>
              <a:pPr>
                <a:defRPr/>
              </a:pPr>
              <a:t>13</a:t>
            </a:fld>
            <a:endParaRPr lang="es-ES" altLang="es-CO"/>
          </a:p>
        </p:txBody>
      </p:sp>
    </p:spTree>
    <p:extLst>
      <p:ext uri="{BB962C8B-B14F-4D97-AF65-F5344CB8AC3E}">
        <p14:creationId xmlns:p14="http://schemas.microsoft.com/office/powerpoint/2010/main" val="36632100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="" xmlns:a16="http://schemas.microsoft.com/office/drawing/2014/main" id="{65FE3204-29D8-49DC-9B23-B6D3CE30B769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3" name="Rectangle 3">
              <a:extLst>
                <a:ext uri="{FF2B5EF4-FFF2-40B4-BE49-F238E27FC236}">
                  <a16:creationId xmlns="" xmlns:a16="http://schemas.microsoft.com/office/drawing/2014/main" id="{93689587-FAF0-4959-9728-0442E82D2802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s-ES"/>
            </a:p>
          </p:txBody>
        </p:sp>
        <p:sp>
          <p:nvSpPr>
            <p:cNvPr id="4" name="Freeform 4">
              <a:extLst>
                <a:ext uri="{FF2B5EF4-FFF2-40B4-BE49-F238E27FC236}">
                  <a16:creationId xmlns="" xmlns:a16="http://schemas.microsoft.com/office/drawing/2014/main" id="{BF324F5D-167B-4DD0-8B31-B71CF97CE56E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>
                <a:gd name="T0" fmla="*/ 0 w 2688"/>
                <a:gd name="T1" fmla="*/ 0 h 1224"/>
                <a:gd name="T2" fmla="*/ 960 w 2688"/>
                <a:gd name="T3" fmla="*/ 552 h 1224"/>
                <a:gd name="T4" fmla="*/ 1968 w 2688"/>
                <a:gd name="T5" fmla="*/ 264 h 1224"/>
                <a:gd name="T6" fmla="*/ 2028 w 2688"/>
                <a:gd name="T7" fmla="*/ 270 h 1224"/>
                <a:gd name="T8" fmla="*/ 2661 w 2688"/>
                <a:gd name="T9" fmla="*/ 528 h 1224"/>
                <a:gd name="T10" fmla="*/ 2688 w 2688"/>
                <a:gd name="T11" fmla="*/ 648 h 1224"/>
                <a:gd name="T12" fmla="*/ 2304 w 2688"/>
                <a:gd name="T13" fmla="*/ 1080 h 1224"/>
                <a:gd name="T14" fmla="*/ 1584 w 2688"/>
                <a:gd name="T15" fmla="*/ 1224 h 1224"/>
                <a:gd name="T16" fmla="*/ 1296 w 2688"/>
                <a:gd name="T17" fmla="*/ 936 h 1224"/>
                <a:gd name="T18" fmla="*/ 864 w 2688"/>
                <a:gd name="T19" fmla="*/ 1032 h 1224"/>
                <a:gd name="T20" fmla="*/ 0 w 2688"/>
                <a:gd name="T21" fmla="*/ 552 h 1224"/>
                <a:gd name="T22" fmla="*/ 0 w 2688"/>
                <a:gd name="T23" fmla="*/ 0 h 122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5" name="Freeform 5">
              <a:extLst>
                <a:ext uri="{FF2B5EF4-FFF2-40B4-BE49-F238E27FC236}">
                  <a16:creationId xmlns="" xmlns:a16="http://schemas.microsoft.com/office/drawing/2014/main" id="{166365D1-CE99-404A-869D-715208857665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>
                <a:gd name="T0" fmla="*/ 2208 w 2401"/>
                <a:gd name="T1" fmla="*/ 15 h 1232"/>
                <a:gd name="T2" fmla="*/ 2088 w 2401"/>
                <a:gd name="T3" fmla="*/ 57 h 1232"/>
                <a:gd name="T4" fmla="*/ 1951 w 2401"/>
                <a:gd name="T5" fmla="*/ 99 h 1232"/>
                <a:gd name="T6" fmla="*/ 1704 w 2401"/>
                <a:gd name="T7" fmla="*/ 135 h 1232"/>
                <a:gd name="T8" fmla="*/ 1314 w 2401"/>
                <a:gd name="T9" fmla="*/ 177 h 1232"/>
                <a:gd name="T10" fmla="*/ 1176 w 2401"/>
                <a:gd name="T11" fmla="*/ 189 h 1232"/>
                <a:gd name="T12" fmla="*/ 1122 w 2401"/>
                <a:gd name="T13" fmla="*/ 195 h 1232"/>
                <a:gd name="T14" fmla="*/ 1075 w 2401"/>
                <a:gd name="T15" fmla="*/ 231 h 1232"/>
                <a:gd name="T16" fmla="*/ 924 w 2401"/>
                <a:gd name="T17" fmla="*/ 321 h 1232"/>
                <a:gd name="T18" fmla="*/ 840 w 2401"/>
                <a:gd name="T19" fmla="*/ 369 h 1232"/>
                <a:gd name="T20" fmla="*/ 630 w 2401"/>
                <a:gd name="T21" fmla="*/ 458 h 1232"/>
                <a:gd name="T22" fmla="*/ 529 w 2401"/>
                <a:gd name="T23" fmla="*/ 500 h 1232"/>
                <a:gd name="T24" fmla="*/ 487 w 2401"/>
                <a:gd name="T25" fmla="*/ 542 h 1232"/>
                <a:gd name="T26" fmla="*/ 457 w 2401"/>
                <a:gd name="T27" fmla="*/ 590 h 1232"/>
                <a:gd name="T28" fmla="*/ 402 w 2401"/>
                <a:gd name="T29" fmla="*/ 638 h 1232"/>
                <a:gd name="T30" fmla="*/ 330 w 2401"/>
                <a:gd name="T31" fmla="*/ 758 h 1232"/>
                <a:gd name="T32" fmla="*/ 312 w 2401"/>
                <a:gd name="T33" fmla="*/ 788 h 1232"/>
                <a:gd name="T34" fmla="*/ 252 w 2401"/>
                <a:gd name="T35" fmla="*/ 824 h 1232"/>
                <a:gd name="T36" fmla="*/ 84 w 2401"/>
                <a:gd name="T37" fmla="*/ 926 h 1232"/>
                <a:gd name="T38" fmla="*/ 0 w 2401"/>
                <a:gd name="T39" fmla="*/ 992 h 1232"/>
                <a:gd name="T40" fmla="*/ 12 w 2401"/>
                <a:gd name="T41" fmla="*/ 1040 h 1232"/>
                <a:gd name="T42" fmla="*/ 132 w 2401"/>
                <a:gd name="T43" fmla="*/ 1034 h 1232"/>
                <a:gd name="T44" fmla="*/ 336 w 2401"/>
                <a:gd name="T45" fmla="*/ 980 h 1232"/>
                <a:gd name="T46" fmla="*/ 529 w 2401"/>
                <a:gd name="T47" fmla="*/ 896 h 1232"/>
                <a:gd name="T48" fmla="*/ 576 w 2401"/>
                <a:gd name="T49" fmla="*/ 872 h 1232"/>
                <a:gd name="T50" fmla="*/ 714 w 2401"/>
                <a:gd name="T51" fmla="*/ 848 h 1232"/>
                <a:gd name="T52" fmla="*/ 966 w 2401"/>
                <a:gd name="T53" fmla="*/ 794 h 1232"/>
                <a:gd name="T54" fmla="*/ 1212 w 2401"/>
                <a:gd name="T55" fmla="*/ 782 h 1232"/>
                <a:gd name="T56" fmla="*/ 1416 w 2401"/>
                <a:gd name="T57" fmla="*/ 872 h 1232"/>
                <a:gd name="T58" fmla="*/ 1464 w 2401"/>
                <a:gd name="T59" fmla="*/ 932 h 1232"/>
                <a:gd name="T60" fmla="*/ 1440 w 2401"/>
                <a:gd name="T61" fmla="*/ 992 h 1232"/>
                <a:gd name="T62" fmla="*/ 1302 w 2401"/>
                <a:gd name="T63" fmla="*/ 1040 h 1232"/>
                <a:gd name="T64" fmla="*/ 1158 w 2401"/>
                <a:gd name="T65" fmla="*/ 1100 h 1232"/>
                <a:gd name="T66" fmla="*/ 1093 w 2401"/>
                <a:gd name="T67" fmla="*/ 1148 h 1232"/>
                <a:gd name="T68" fmla="*/ 1075 w 2401"/>
                <a:gd name="T69" fmla="*/ 1208 h 1232"/>
                <a:gd name="T70" fmla="*/ 1093 w 2401"/>
                <a:gd name="T71" fmla="*/ 1232 h 1232"/>
                <a:gd name="T72" fmla="*/ 1152 w 2401"/>
                <a:gd name="T73" fmla="*/ 1226 h 1232"/>
                <a:gd name="T74" fmla="*/ 1332 w 2401"/>
                <a:gd name="T75" fmla="*/ 1208 h 1232"/>
                <a:gd name="T76" fmla="*/ 1434 w 2401"/>
                <a:gd name="T77" fmla="*/ 1184 h 1232"/>
                <a:gd name="T78" fmla="*/ 1464 w 2401"/>
                <a:gd name="T79" fmla="*/ 1172 h 1232"/>
                <a:gd name="T80" fmla="*/ 1578 w 2401"/>
                <a:gd name="T81" fmla="*/ 1130 h 1232"/>
                <a:gd name="T82" fmla="*/ 1758 w 2401"/>
                <a:gd name="T83" fmla="*/ 1064 h 1232"/>
                <a:gd name="T84" fmla="*/ 1872 w 2401"/>
                <a:gd name="T85" fmla="*/ 962 h 1232"/>
                <a:gd name="T86" fmla="*/ 1986 w 2401"/>
                <a:gd name="T87" fmla="*/ 800 h 1232"/>
                <a:gd name="T88" fmla="*/ 2166 w 2401"/>
                <a:gd name="T89" fmla="*/ 650 h 1232"/>
                <a:gd name="T90" fmla="*/ 2257 w 2401"/>
                <a:gd name="T91" fmla="*/ 590 h 1232"/>
                <a:gd name="T92" fmla="*/ 2400 w 2401"/>
                <a:gd name="T93" fmla="*/ 57 h 12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6" name="Freeform 6">
              <a:extLst>
                <a:ext uri="{FF2B5EF4-FFF2-40B4-BE49-F238E27FC236}">
                  <a16:creationId xmlns="" xmlns:a16="http://schemas.microsoft.com/office/drawing/2014/main" id="{F34651D0-5A67-42D0-9F7B-3F711EFD0D93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>
                <a:gd name="T0" fmla="*/ 965 w 1968"/>
                <a:gd name="T1" fmla="*/ 165 h 762"/>
                <a:gd name="T2" fmla="*/ 696 w 1968"/>
                <a:gd name="T3" fmla="*/ 200 h 762"/>
                <a:gd name="T4" fmla="*/ 693 w 1968"/>
                <a:gd name="T5" fmla="*/ 237 h 762"/>
                <a:gd name="T6" fmla="*/ 924 w 1968"/>
                <a:gd name="T7" fmla="*/ 258 h 762"/>
                <a:gd name="T8" fmla="*/ 993 w 1968"/>
                <a:gd name="T9" fmla="*/ 267 h 762"/>
                <a:gd name="T10" fmla="*/ 681 w 1968"/>
                <a:gd name="T11" fmla="*/ 291 h 762"/>
                <a:gd name="T12" fmla="*/ 633 w 1968"/>
                <a:gd name="T13" fmla="*/ 309 h 762"/>
                <a:gd name="T14" fmla="*/ 645 w 1968"/>
                <a:gd name="T15" fmla="*/ 336 h 762"/>
                <a:gd name="T16" fmla="*/ 672 w 1968"/>
                <a:gd name="T17" fmla="*/ 351 h 762"/>
                <a:gd name="T18" fmla="*/ 984 w 1968"/>
                <a:gd name="T19" fmla="*/ 333 h 762"/>
                <a:gd name="T20" fmla="*/ 1080 w 1968"/>
                <a:gd name="T21" fmla="*/ 357 h 762"/>
                <a:gd name="T22" fmla="*/ 624 w 1968"/>
                <a:gd name="T23" fmla="*/ 492 h 762"/>
                <a:gd name="T24" fmla="*/ 616 w 1968"/>
                <a:gd name="T25" fmla="*/ 536 h 762"/>
                <a:gd name="T26" fmla="*/ 8 w 1968"/>
                <a:gd name="T27" fmla="*/ 724 h 762"/>
                <a:gd name="T28" fmla="*/ 0 w 1968"/>
                <a:gd name="T29" fmla="*/ 756 h 762"/>
                <a:gd name="T30" fmla="*/ 27 w 1968"/>
                <a:gd name="T31" fmla="*/ 762 h 762"/>
                <a:gd name="T32" fmla="*/ 664 w 1968"/>
                <a:gd name="T33" fmla="*/ 564 h 762"/>
                <a:gd name="T34" fmla="*/ 856 w 1968"/>
                <a:gd name="T35" fmla="*/ 600 h 762"/>
                <a:gd name="T36" fmla="*/ 1158 w 1968"/>
                <a:gd name="T37" fmla="*/ 507 h 762"/>
                <a:gd name="T38" fmla="*/ 1434 w 1968"/>
                <a:gd name="T39" fmla="*/ 465 h 762"/>
                <a:gd name="T40" fmla="*/ 1572 w 1968"/>
                <a:gd name="T41" fmla="*/ 368 h 762"/>
                <a:gd name="T42" fmla="*/ 1712 w 1968"/>
                <a:gd name="T43" fmla="*/ 340 h 762"/>
                <a:gd name="T44" fmla="*/ 1856 w 1968"/>
                <a:gd name="T45" fmla="*/ 328 h 762"/>
                <a:gd name="T46" fmla="*/ 1968 w 1968"/>
                <a:gd name="T47" fmla="*/ 330 h 762"/>
                <a:gd name="T48" fmla="*/ 1968 w 1968"/>
                <a:gd name="T49" fmla="*/ 0 h 762"/>
                <a:gd name="T50" fmla="*/ 1934 w 1968"/>
                <a:gd name="T51" fmla="*/ 3 h 762"/>
                <a:gd name="T52" fmla="*/ 1832 w 1968"/>
                <a:gd name="T53" fmla="*/ 5 h 762"/>
                <a:gd name="T54" fmla="*/ 1682 w 1968"/>
                <a:gd name="T55" fmla="*/ 35 h 762"/>
                <a:gd name="T56" fmla="*/ 1643 w 1968"/>
                <a:gd name="T57" fmla="*/ 72 h 762"/>
                <a:gd name="T58" fmla="*/ 1392 w 1968"/>
                <a:gd name="T59" fmla="*/ 119 h 7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 algn="ctr" eaLnBrk="1" hangingPunct="1">
                <a:defRPr/>
              </a:pPr>
              <a:endParaRPr lang="es-ES"/>
            </a:p>
          </p:txBody>
        </p:sp>
        <p:sp>
          <p:nvSpPr>
            <p:cNvPr id="7" name="Freeform 7">
              <a:extLst>
                <a:ext uri="{FF2B5EF4-FFF2-40B4-BE49-F238E27FC236}">
                  <a16:creationId xmlns="" xmlns:a16="http://schemas.microsoft.com/office/drawing/2014/main" id="{15012D78-8CC5-4F1F-A9B4-E069F82780AC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>
                <a:gd name="T0" fmla="*/ 189 w 185"/>
                <a:gd name="T1" fmla="*/ 0 h 120"/>
                <a:gd name="T2" fmla="*/ 189 w 185"/>
                <a:gd name="T3" fmla="*/ 6 h 120"/>
                <a:gd name="T4" fmla="*/ 189 w 185"/>
                <a:gd name="T5" fmla="*/ 18 h 120"/>
                <a:gd name="T6" fmla="*/ 189 w 185"/>
                <a:gd name="T7" fmla="*/ 36 h 120"/>
                <a:gd name="T8" fmla="*/ 183 w 185"/>
                <a:gd name="T9" fmla="*/ 54 h 120"/>
                <a:gd name="T10" fmla="*/ 165 w 185"/>
                <a:gd name="T11" fmla="*/ 72 h 120"/>
                <a:gd name="T12" fmla="*/ 141 w 185"/>
                <a:gd name="T13" fmla="*/ 96 h 120"/>
                <a:gd name="T14" fmla="*/ 105 w 185"/>
                <a:gd name="T15" fmla="*/ 108 h 120"/>
                <a:gd name="T16" fmla="*/ 47 w 185"/>
                <a:gd name="T17" fmla="*/ 120 h 120"/>
                <a:gd name="T18" fmla="*/ 29 w 185"/>
                <a:gd name="T19" fmla="*/ 120 h 120"/>
                <a:gd name="T20" fmla="*/ 17 w 185"/>
                <a:gd name="T21" fmla="*/ 114 h 120"/>
                <a:gd name="T22" fmla="*/ 0 w 185"/>
                <a:gd name="T23" fmla="*/ 96 h 120"/>
                <a:gd name="T24" fmla="*/ 0 w 185"/>
                <a:gd name="T25" fmla="*/ 78 h 120"/>
                <a:gd name="T26" fmla="*/ 0 w 185"/>
                <a:gd name="T27" fmla="*/ 72 h 120"/>
                <a:gd name="T28" fmla="*/ 189 w 185"/>
                <a:gd name="T29" fmla="*/ 0 h 120"/>
                <a:gd name="T30" fmla="*/ 189 w 185"/>
                <a:gd name="T31" fmla="*/ 0 h 12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8" name="Freeform 8">
              <a:extLst>
                <a:ext uri="{FF2B5EF4-FFF2-40B4-BE49-F238E27FC236}">
                  <a16:creationId xmlns="" xmlns:a16="http://schemas.microsoft.com/office/drawing/2014/main" id="{6DA2B024-3DDB-4D48-B7D6-64576DA72CFE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79 w 185"/>
                <a:gd name="T5" fmla="*/ 24 h 120"/>
                <a:gd name="T6" fmla="*/ 167 w 185"/>
                <a:gd name="T7" fmla="*/ 42 h 120"/>
                <a:gd name="T8" fmla="*/ 149 w 185"/>
                <a:gd name="T9" fmla="*/ 66 h 120"/>
                <a:gd name="T10" fmla="*/ 131 w 185"/>
                <a:gd name="T11" fmla="*/ 90 h 120"/>
                <a:gd name="T12" fmla="*/ 102 w 185"/>
                <a:gd name="T13" fmla="*/ 108 h 120"/>
                <a:gd name="T14" fmla="*/ 66 w 185"/>
                <a:gd name="T15" fmla="*/ 120 h 120"/>
                <a:gd name="T16" fmla="*/ 18 w 185"/>
                <a:gd name="T17" fmla="*/ 120 h 120"/>
                <a:gd name="T18" fmla="*/ 0 w 185"/>
                <a:gd name="T19" fmla="*/ 60 h 120"/>
                <a:gd name="T20" fmla="*/ 185 w 185"/>
                <a:gd name="T21" fmla="*/ 0 h 120"/>
                <a:gd name="T22" fmla="*/ 185 w 185"/>
                <a:gd name="T23" fmla="*/ 0 h 12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9" name="Freeform 9">
              <a:extLst>
                <a:ext uri="{FF2B5EF4-FFF2-40B4-BE49-F238E27FC236}">
                  <a16:creationId xmlns="" xmlns:a16="http://schemas.microsoft.com/office/drawing/2014/main" id="{36FC2C76-89AE-45A1-BC55-5B5CCBA8DA63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>
                <a:gd name="T0" fmla="*/ 0 w 526"/>
                <a:gd name="T1" fmla="*/ 275 h 275"/>
                <a:gd name="T2" fmla="*/ 0 w 526"/>
                <a:gd name="T3" fmla="*/ 269 h 275"/>
                <a:gd name="T4" fmla="*/ 6 w 526"/>
                <a:gd name="T5" fmla="*/ 251 h 275"/>
                <a:gd name="T6" fmla="*/ 6 w 526"/>
                <a:gd name="T7" fmla="*/ 239 h 275"/>
                <a:gd name="T8" fmla="*/ 12 w 526"/>
                <a:gd name="T9" fmla="*/ 227 h 275"/>
                <a:gd name="T10" fmla="*/ 18 w 526"/>
                <a:gd name="T11" fmla="*/ 221 h 275"/>
                <a:gd name="T12" fmla="*/ 36 w 526"/>
                <a:gd name="T13" fmla="*/ 215 h 275"/>
                <a:gd name="T14" fmla="*/ 77 w 526"/>
                <a:gd name="T15" fmla="*/ 203 h 275"/>
                <a:gd name="T16" fmla="*/ 141 w 526"/>
                <a:gd name="T17" fmla="*/ 179 h 275"/>
                <a:gd name="T18" fmla="*/ 213 w 526"/>
                <a:gd name="T19" fmla="*/ 143 h 275"/>
                <a:gd name="T20" fmla="*/ 255 w 526"/>
                <a:gd name="T21" fmla="*/ 120 h 275"/>
                <a:gd name="T22" fmla="*/ 303 w 526"/>
                <a:gd name="T23" fmla="*/ 96 h 275"/>
                <a:gd name="T24" fmla="*/ 401 w 526"/>
                <a:gd name="T25" fmla="*/ 48 h 275"/>
                <a:gd name="T26" fmla="*/ 450 w 526"/>
                <a:gd name="T27" fmla="*/ 30 h 275"/>
                <a:gd name="T28" fmla="*/ 486 w 526"/>
                <a:gd name="T29" fmla="*/ 12 h 275"/>
                <a:gd name="T30" fmla="*/ 510 w 526"/>
                <a:gd name="T31" fmla="*/ 6 h 275"/>
                <a:gd name="T32" fmla="*/ 528 w 526"/>
                <a:gd name="T33" fmla="*/ 0 h 275"/>
                <a:gd name="T34" fmla="*/ 534 w 526"/>
                <a:gd name="T35" fmla="*/ 0 h 275"/>
                <a:gd name="T36" fmla="*/ 528 w 526"/>
                <a:gd name="T37" fmla="*/ 6 h 275"/>
                <a:gd name="T38" fmla="*/ 516 w 526"/>
                <a:gd name="T39" fmla="*/ 12 h 275"/>
                <a:gd name="T40" fmla="*/ 492 w 526"/>
                <a:gd name="T41" fmla="*/ 24 h 275"/>
                <a:gd name="T42" fmla="*/ 468 w 526"/>
                <a:gd name="T43" fmla="*/ 42 h 275"/>
                <a:gd name="T44" fmla="*/ 444 w 526"/>
                <a:gd name="T45" fmla="*/ 54 h 275"/>
                <a:gd name="T46" fmla="*/ 401 w 526"/>
                <a:gd name="T47" fmla="*/ 78 h 275"/>
                <a:gd name="T48" fmla="*/ 344 w 526"/>
                <a:gd name="T49" fmla="*/ 108 h 275"/>
                <a:gd name="T50" fmla="*/ 279 w 526"/>
                <a:gd name="T51" fmla="*/ 143 h 275"/>
                <a:gd name="T52" fmla="*/ 131 w 526"/>
                <a:gd name="T53" fmla="*/ 221 h 275"/>
                <a:gd name="T54" fmla="*/ 65 w 526"/>
                <a:gd name="T55" fmla="*/ 251 h 275"/>
                <a:gd name="T56" fmla="*/ 0 w 526"/>
                <a:gd name="T57" fmla="*/ 275 h 275"/>
                <a:gd name="T58" fmla="*/ 0 w 526"/>
                <a:gd name="T59" fmla="*/ 275 h 27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10" name="Freeform 10">
              <a:extLst>
                <a:ext uri="{FF2B5EF4-FFF2-40B4-BE49-F238E27FC236}">
                  <a16:creationId xmlns="" xmlns:a16="http://schemas.microsoft.com/office/drawing/2014/main" id="{A905AAE7-0D85-4759-BC94-D68283C6E76E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>
                <a:gd name="T0" fmla="*/ 48 w 718"/>
                <a:gd name="T1" fmla="*/ 216 h 306"/>
                <a:gd name="T2" fmla="*/ 30 w 718"/>
                <a:gd name="T3" fmla="*/ 252 h 306"/>
                <a:gd name="T4" fmla="*/ 12 w 718"/>
                <a:gd name="T5" fmla="*/ 282 h 306"/>
                <a:gd name="T6" fmla="*/ 6 w 718"/>
                <a:gd name="T7" fmla="*/ 300 h 306"/>
                <a:gd name="T8" fmla="*/ 0 w 718"/>
                <a:gd name="T9" fmla="*/ 306 h 306"/>
                <a:gd name="T10" fmla="*/ 48 w 718"/>
                <a:gd name="T11" fmla="*/ 276 h 306"/>
                <a:gd name="T12" fmla="*/ 84 w 718"/>
                <a:gd name="T13" fmla="*/ 252 h 306"/>
                <a:gd name="T14" fmla="*/ 108 w 718"/>
                <a:gd name="T15" fmla="*/ 234 h 306"/>
                <a:gd name="T16" fmla="*/ 124 w 718"/>
                <a:gd name="T17" fmla="*/ 228 h 306"/>
                <a:gd name="T18" fmla="*/ 130 w 718"/>
                <a:gd name="T19" fmla="*/ 228 h 306"/>
                <a:gd name="T20" fmla="*/ 148 w 718"/>
                <a:gd name="T21" fmla="*/ 222 h 306"/>
                <a:gd name="T22" fmla="*/ 172 w 718"/>
                <a:gd name="T23" fmla="*/ 216 h 306"/>
                <a:gd name="T24" fmla="*/ 202 w 718"/>
                <a:gd name="T25" fmla="*/ 204 h 306"/>
                <a:gd name="T26" fmla="*/ 279 w 718"/>
                <a:gd name="T27" fmla="*/ 180 h 306"/>
                <a:gd name="T28" fmla="*/ 379 w 718"/>
                <a:gd name="T29" fmla="*/ 156 h 306"/>
                <a:gd name="T30" fmla="*/ 469 w 718"/>
                <a:gd name="T31" fmla="*/ 126 h 306"/>
                <a:gd name="T32" fmla="*/ 552 w 718"/>
                <a:gd name="T33" fmla="*/ 102 h 306"/>
                <a:gd name="T34" fmla="*/ 582 w 718"/>
                <a:gd name="T35" fmla="*/ 90 h 306"/>
                <a:gd name="T36" fmla="*/ 616 w 718"/>
                <a:gd name="T37" fmla="*/ 84 h 306"/>
                <a:gd name="T38" fmla="*/ 634 w 718"/>
                <a:gd name="T39" fmla="*/ 78 h 306"/>
                <a:gd name="T40" fmla="*/ 640 w 718"/>
                <a:gd name="T41" fmla="*/ 72 h 306"/>
                <a:gd name="T42" fmla="*/ 646 w 718"/>
                <a:gd name="T43" fmla="*/ 66 h 306"/>
                <a:gd name="T44" fmla="*/ 664 w 718"/>
                <a:gd name="T45" fmla="*/ 60 h 306"/>
                <a:gd name="T46" fmla="*/ 706 w 718"/>
                <a:gd name="T47" fmla="*/ 30 h 306"/>
                <a:gd name="T48" fmla="*/ 724 w 718"/>
                <a:gd name="T49" fmla="*/ 18 h 306"/>
                <a:gd name="T50" fmla="*/ 730 w 718"/>
                <a:gd name="T51" fmla="*/ 6 h 306"/>
                <a:gd name="T52" fmla="*/ 724 w 718"/>
                <a:gd name="T53" fmla="*/ 0 h 306"/>
                <a:gd name="T54" fmla="*/ 700 w 718"/>
                <a:gd name="T55" fmla="*/ 0 h 306"/>
                <a:gd name="T56" fmla="*/ 640 w 718"/>
                <a:gd name="T57" fmla="*/ 0 h 306"/>
                <a:gd name="T58" fmla="*/ 588 w 718"/>
                <a:gd name="T59" fmla="*/ 0 h 306"/>
                <a:gd name="T60" fmla="*/ 552 w 718"/>
                <a:gd name="T61" fmla="*/ 0 h 306"/>
                <a:gd name="T62" fmla="*/ 522 w 718"/>
                <a:gd name="T63" fmla="*/ 18 h 306"/>
                <a:gd name="T64" fmla="*/ 493 w 718"/>
                <a:gd name="T65" fmla="*/ 42 h 306"/>
                <a:gd name="T66" fmla="*/ 475 w 718"/>
                <a:gd name="T67" fmla="*/ 54 h 306"/>
                <a:gd name="T68" fmla="*/ 457 w 718"/>
                <a:gd name="T69" fmla="*/ 60 h 306"/>
                <a:gd name="T70" fmla="*/ 433 w 718"/>
                <a:gd name="T71" fmla="*/ 60 h 306"/>
                <a:gd name="T72" fmla="*/ 397 w 718"/>
                <a:gd name="T73" fmla="*/ 66 h 306"/>
                <a:gd name="T74" fmla="*/ 351 w 718"/>
                <a:gd name="T75" fmla="*/ 84 h 306"/>
                <a:gd name="T76" fmla="*/ 315 w 718"/>
                <a:gd name="T77" fmla="*/ 108 h 306"/>
                <a:gd name="T78" fmla="*/ 291 w 718"/>
                <a:gd name="T79" fmla="*/ 126 h 306"/>
                <a:gd name="T80" fmla="*/ 279 w 718"/>
                <a:gd name="T81" fmla="*/ 132 h 306"/>
                <a:gd name="T82" fmla="*/ 261 w 718"/>
                <a:gd name="T83" fmla="*/ 138 h 306"/>
                <a:gd name="T84" fmla="*/ 225 w 718"/>
                <a:gd name="T85" fmla="*/ 138 h 306"/>
                <a:gd name="T86" fmla="*/ 190 w 718"/>
                <a:gd name="T87" fmla="*/ 138 h 306"/>
                <a:gd name="T88" fmla="*/ 184 w 718"/>
                <a:gd name="T89" fmla="*/ 138 h 306"/>
                <a:gd name="T90" fmla="*/ 178 w 718"/>
                <a:gd name="T91" fmla="*/ 138 h 306"/>
                <a:gd name="T92" fmla="*/ 114 w 718"/>
                <a:gd name="T93" fmla="*/ 162 h 306"/>
                <a:gd name="T94" fmla="*/ 48 w 718"/>
                <a:gd name="T95" fmla="*/ 216 h 306"/>
                <a:gd name="T96" fmla="*/ 48 w 718"/>
                <a:gd name="T97" fmla="*/ 216 h 30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11" name="Freeform 11">
              <a:extLst>
                <a:ext uri="{FF2B5EF4-FFF2-40B4-BE49-F238E27FC236}">
                  <a16:creationId xmlns="" xmlns:a16="http://schemas.microsoft.com/office/drawing/2014/main" id="{AE17A1B1-61AA-470C-93CB-43006E2EE288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>
                <a:gd name="T0" fmla="*/ 2261 w 2392"/>
                <a:gd name="T1" fmla="*/ 54 h 881"/>
                <a:gd name="T2" fmla="*/ 2217 w 2392"/>
                <a:gd name="T3" fmla="*/ 54 h 881"/>
                <a:gd name="T4" fmla="*/ 2175 w 2392"/>
                <a:gd name="T5" fmla="*/ 66 h 881"/>
                <a:gd name="T6" fmla="*/ 2049 w 2392"/>
                <a:gd name="T7" fmla="*/ 101 h 881"/>
                <a:gd name="T8" fmla="*/ 1984 w 2392"/>
                <a:gd name="T9" fmla="*/ 119 h 881"/>
                <a:gd name="T10" fmla="*/ 1884 w 2392"/>
                <a:gd name="T11" fmla="*/ 167 h 881"/>
                <a:gd name="T12" fmla="*/ 1860 w 2392"/>
                <a:gd name="T13" fmla="*/ 245 h 881"/>
                <a:gd name="T14" fmla="*/ 1866 w 2392"/>
                <a:gd name="T15" fmla="*/ 305 h 881"/>
                <a:gd name="T16" fmla="*/ 1782 w 2392"/>
                <a:gd name="T17" fmla="*/ 317 h 881"/>
                <a:gd name="T18" fmla="*/ 1617 w 2392"/>
                <a:gd name="T19" fmla="*/ 263 h 881"/>
                <a:gd name="T20" fmla="*/ 1527 w 2392"/>
                <a:gd name="T21" fmla="*/ 257 h 881"/>
                <a:gd name="T22" fmla="*/ 1419 w 2392"/>
                <a:gd name="T23" fmla="*/ 311 h 881"/>
                <a:gd name="T24" fmla="*/ 1351 w 2392"/>
                <a:gd name="T25" fmla="*/ 353 h 881"/>
                <a:gd name="T26" fmla="*/ 1326 w 2392"/>
                <a:gd name="T27" fmla="*/ 359 h 881"/>
                <a:gd name="T28" fmla="*/ 1230 w 2392"/>
                <a:gd name="T29" fmla="*/ 371 h 881"/>
                <a:gd name="T30" fmla="*/ 1176 w 2392"/>
                <a:gd name="T31" fmla="*/ 365 h 881"/>
                <a:gd name="T32" fmla="*/ 1069 w 2392"/>
                <a:gd name="T33" fmla="*/ 371 h 881"/>
                <a:gd name="T34" fmla="*/ 969 w 2392"/>
                <a:gd name="T35" fmla="*/ 383 h 881"/>
                <a:gd name="T36" fmla="*/ 933 w 2392"/>
                <a:gd name="T37" fmla="*/ 401 h 881"/>
                <a:gd name="T38" fmla="*/ 831 w 2392"/>
                <a:gd name="T39" fmla="*/ 419 h 881"/>
                <a:gd name="T40" fmla="*/ 790 w 2392"/>
                <a:gd name="T41" fmla="*/ 419 h 881"/>
                <a:gd name="T42" fmla="*/ 672 w 2392"/>
                <a:gd name="T43" fmla="*/ 437 h 881"/>
                <a:gd name="T44" fmla="*/ 606 w 2392"/>
                <a:gd name="T45" fmla="*/ 473 h 881"/>
                <a:gd name="T46" fmla="*/ 511 w 2392"/>
                <a:gd name="T47" fmla="*/ 467 h 881"/>
                <a:gd name="T48" fmla="*/ 435 w 2392"/>
                <a:gd name="T49" fmla="*/ 491 h 881"/>
                <a:gd name="T50" fmla="*/ 417 w 2392"/>
                <a:gd name="T51" fmla="*/ 539 h 881"/>
                <a:gd name="T52" fmla="*/ 351 w 2392"/>
                <a:gd name="T53" fmla="*/ 569 h 881"/>
                <a:gd name="T54" fmla="*/ 226 w 2392"/>
                <a:gd name="T55" fmla="*/ 599 h 881"/>
                <a:gd name="T56" fmla="*/ 138 w 2392"/>
                <a:gd name="T57" fmla="*/ 647 h 881"/>
                <a:gd name="T58" fmla="*/ 108 w 2392"/>
                <a:gd name="T59" fmla="*/ 659 h 881"/>
                <a:gd name="T60" fmla="*/ 0 w 2392"/>
                <a:gd name="T61" fmla="*/ 671 h 881"/>
                <a:gd name="T62" fmla="*/ 84 w 2392"/>
                <a:gd name="T63" fmla="*/ 695 h 881"/>
                <a:gd name="T64" fmla="*/ 267 w 2392"/>
                <a:gd name="T65" fmla="*/ 653 h 881"/>
                <a:gd name="T66" fmla="*/ 481 w 2392"/>
                <a:gd name="T67" fmla="*/ 569 h 881"/>
                <a:gd name="T68" fmla="*/ 576 w 2392"/>
                <a:gd name="T69" fmla="*/ 521 h 881"/>
                <a:gd name="T70" fmla="*/ 654 w 2392"/>
                <a:gd name="T71" fmla="*/ 515 h 881"/>
                <a:gd name="T72" fmla="*/ 885 w 2392"/>
                <a:gd name="T73" fmla="*/ 461 h 881"/>
                <a:gd name="T74" fmla="*/ 1164 w 2392"/>
                <a:gd name="T75" fmla="*/ 425 h 881"/>
                <a:gd name="T76" fmla="*/ 1308 w 2392"/>
                <a:gd name="T77" fmla="*/ 461 h 881"/>
                <a:gd name="T78" fmla="*/ 1437 w 2392"/>
                <a:gd name="T79" fmla="*/ 533 h 881"/>
                <a:gd name="T80" fmla="*/ 1455 w 2392"/>
                <a:gd name="T81" fmla="*/ 617 h 881"/>
                <a:gd name="T82" fmla="*/ 1396 w 2392"/>
                <a:gd name="T83" fmla="*/ 653 h 881"/>
                <a:gd name="T84" fmla="*/ 1242 w 2392"/>
                <a:gd name="T85" fmla="*/ 701 h 881"/>
                <a:gd name="T86" fmla="*/ 1128 w 2392"/>
                <a:gd name="T87" fmla="*/ 755 h 881"/>
                <a:gd name="T88" fmla="*/ 1081 w 2392"/>
                <a:gd name="T89" fmla="*/ 809 h 881"/>
                <a:gd name="T90" fmla="*/ 1093 w 2392"/>
                <a:gd name="T91" fmla="*/ 869 h 881"/>
                <a:gd name="T92" fmla="*/ 1122 w 2392"/>
                <a:gd name="T93" fmla="*/ 881 h 881"/>
                <a:gd name="T94" fmla="*/ 1224 w 2392"/>
                <a:gd name="T95" fmla="*/ 869 h 881"/>
                <a:gd name="T96" fmla="*/ 1408 w 2392"/>
                <a:gd name="T97" fmla="*/ 857 h 881"/>
                <a:gd name="T98" fmla="*/ 1461 w 2392"/>
                <a:gd name="T99" fmla="*/ 851 h 881"/>
                <a:gd name="T100" fmla="*/ 1503 w 2392"/>
                <a:gd name="T101" fmla="*/ 833 h 881"/>
                <a:gd name="T102" fmla="*/ 1699 w 2392"/>
                <a:gd name="T103" fmla="*/ 743 h 881"/>
                <a:gd name="T104" fmla="*/ 1830 w 2392"/>
                <a:gd name="T105" fmla="*/ 689 h 881"/>
                <a:gd name="T106" fmla="*/ 1908 w 2392"/>
                <a:gd name="T107" fmla="*/ 581 h 881"/>
                <a:gd name="T108" fmla="*/ 2067 w 2392"/>
                <a:gd name="T109" fmla="*/ 389 h 881"/>
                <a:gd name="T110" fmla="*/ 2235 w 2392"/>
                <a:gd name="T111" fmla="*/ 269 h 881"/>
                <a:gd name="T112" fmla="*/ 2281 w 2392"/>
                <a:gd name="T113" fmla="*/ 239 h 881"/>
                <a:gd name="T114" fmla="*/ 2424 w 2392"/>
                <a:gd name="T115" fmla="*/ 0 h 881"/>
                <a:gd name="T116" fmla="*/ 2334 w 2392"/>
                <a:gd name="T117" fmla="*/ 36 h 881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12" name="Freeform 12">
              <a:extLst>
                <a:ext uri="{FF2B5EF4-FFF2-40B4-BE49-F238E27FC236}">
                  <a16:creationId xmlns="" xmlns:a16="http://schemas.microsoft.com/office/drawing/2014/main" id="{E38B25ED-5BA2-4F4D-8133-2511F83CB73F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>
                <a:gd name="T0" fmla="*/ 30 w 550"/>
                <a:gd name="T1" fmla="*/ 245 h 257"/>
                <a:gd name="T2" fmla="*/ 18 w 550"/>
                <a:gd name="T3" fmla="*/ 251 h 257"/>
                <a:gd name="T4" fmla="*/ 6 w 550"/>
                <a:gd name="T5" fmla="*/ 257 h 257"/>
                <a:gd name="T6" fmla="*/ 0 w 550"/>
                <a:gd name="T7" fmla="*/ 257 h 257"/>
                <a:gd name="T8" fmla="*/ 305 w 550"/>
                <a:gd name="T9" fmla="*/ 113 h 257"/>
                <a:gd name="T10" fmla="*/ 520 w 550"/>
                <a:gd name="T11" fmla="*/ 0 h 257"/>
                <a:gd name="T12" fmla="*/ 526 w 550"/>
                <a:gd name="T13" fmla="*/ 6 h 257"/>
                <a:gd name="T14" fmla="*/ 544 w 550"/>
                <a:gd name="T15" fmla="*/ 18 h 257"/>
                <a:gd name="T16" fmla="*/ 550 w 550"/>
                <a:gd name="T17" fmla="*/ 24 h 257"/>
                <a:gd name="T18" fmla="*/ 550 w 550"/>
                <a:gd name="T19" fmla="*/ 36 h 257"/>
                <a:gd name="T20" fmla="*/ 544 w 550"/>
                <a:gd name="T21" fmla="*/ 42 h 257"/>
                <a:gd name="T22" fmla="*/ 526 w 550"/>
                <a:gd name="T23" fmla="*/ 54 h 257"/>
                <a:gd name="T24" fmla="*/ 514 w 550"/>
                <a:gd name="T25" fmla="*/ 60 h 257"/>
                <a:gd name="T26" fmla="*/ 502 w 550"/>
                <a:gd name="T27" fmla="*/ 66 h 257"/>
                <a:gd name="T28" fmla="*/ 448 w 550"/>
                <a:gd name="T29" fmla="*/ 84 h 257"/>
                <a:gd name="T30" fmla="*/ 382 w 550"/>
                <a:gd name="T31" fmla="*/ 113 h 257"/>
                <a:gd name="T32" fmla="*/ 305 w 550"/>
                <a:gd name="T33" fmla="*/ 143 h 257"/>
                <a:gd name="T34" fmla="*/ 227 w 550"/>
                <a:gd name="T35" fmla="*/ 173 h 257"/>
                <a:gd name="T36" fmla="*/ 149 w 550"/>
                <a:gd name="T37" fmla="*/ 203 h 257"/>
                <a:gd name="T38" fmla="*/ 83 w 550"/>
                <a:gd name="T39" fmla="*/ 227 h 257"/>
                <a:gd name="T40" fmla="*/ 30 w 550"/>
                <a:gd name="T41" fmla="*/ 245 h 257"/>
                <a:gd name="T42" fmla="*/ 30 w 550"/>
                <a:gd name="T43" fmla="*/ 245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 algn="ctr" eaLnBrk="1" hangingPunct="1">
                <a:defRPr/>
              </a:pPr>
              <a:endParaRPr lang="es-ES"/>
            </a:p>
          </p:txBody>
        </p:sp>
        <p:sp>
          <p:nvSpPr>
            <p:cNvPr id="13" name="Freeform 13">
              <a:extLst>
                <a:ext uri="{FF2B5EF4-FFF2-40B4-BE49-F238E27FC236}">
                  <a16:creationId xmlns="" xmlns:a16="http://schemas.microsoft.com/office/drawing/2014/main" id="{199470F9-C316-4A1F-B5F7-9E83A390DA3C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>
                <a:gd name="T0" fmla="*/ 0 w 5"/>
                <a:gd name="T1" fmla="*/ 0 h 1"/>
                <a:gd name="T2" fmla="*/ 5 w 5"/>
                <a:gd name="T3" fmla="*/ 0 h 1"/>
                <a:gd name="T4" fmla="*/ 0 w 5"/>
                <a:gd name="T5" fmla="*/ 0 h 1"/>
                <a:gd name="T6" fmla="*/ 0 w 5"/>
                <a:gd name="T7" fmla="*/ 0 h 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14" name="Freeform 14">
              <a:extLst>
                <a:ext uri="{FF2B5EF4-FFF2-40B4-BE49-F238E27FC236}">
                  <a16:creationId xmlns="" xmlns:a16="http://schemas.microsoft.com/office/drawing/2014/main" id="{B25A273E-F6FA-4725-B5C5-1C8470435C99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>
                <a:gd name="T0" fmla="*/ 659 w 716"/>
                <a:gd name="T1" fmla="*/ 6 h 383"/>
                <a:gd name="T2" fmla="*/ 588 w 716"/>
                <a:gd name="T3" fmla="*/ 42 h 383"/>
                <a:gd name="T4" fmla="*/ 515 w 716"/>
                <a:gd name="T5" fmla="*/ 84 h 383"/>
                <a:gd name="T6" fmla="*/ 509 w 716"/>
                <a:gd name="T7" fmla="*/ 90 h 383"/>
                <a:gd name="T8" fmla="*/ 485 w 716"/>
                <a:gd name="T9" fmla="*/ 102 h 383"/>
                <a:gd name="T10" fmla="*/ 455 w 716"/>
                <a:gd name="T11" fmla="*/ 120 h 383"/>
                <a:gd name="T12" fmla="*/ 425 w 716"/>
                <a:gd name="T13" fmla="*/ 138 h 383"/>
                <a:gd name="T14" fmla="*/ 371 w 716"/>
                <a:gd name="T15" fmla="*/ 168 h 383"/>
                <a:gd name="T16" fmla="*/ 306 w 716"/>
                <a:gd name="T17" fmla="*/ 198 h 383"/>
                <a:gd name="T18" fmla="*/ 186 w 716"/>
                <a:gd name="T19" fmla="*/ 251 h 383"/>
                <a:gd name="T20" fmla="*/ 131 w 716"/>
                <a:gd name="T21" fmla="*/ 269 h 383"/>
                <a:gd name="T22" fmla="*/ 89 w 716"/>
                <a:gd name="T23" fmla="*/ 287 h 383"/>
                <a:gd name="T24" fmla="*/ 53 w 716"/>
                <a:gd name="T25" fmla="*/ 305 h 383"/>
                <a:gd name="T26" fmla="*/ 36 w 716"/>
                <a:gd name="T27" fmla="*/ 311 h 383"/>
                <a:gd name="T28" fmla="*/ 12 w 716"/>
                <a:gd name="T29" fmla="*/ 329 h 383"/>
                <a:gd name="T30" fmla="*/ 0 w 716"/>
                <a:gd name="T31" fmla="*/ 353 h 383"/>
                <a:gd name="T32" fmla="*/ 0 w 716"/>
                <a:gd name="T33" fmla="*/ 371 h 383"/>
                <a:gd name="T34" fmla="*/ 0 w 716"/>
                <a:gd name="T35" fmla="*/ 383 h 383"/>
                <a:gd name="T36" fmla="*/ 0 w 716"/>
                <a:gd name="T37" fmla="*/ 383 h 383"/>
                <a:gd name="T38" fmla="*/ 12 w 716"/>
                <a:gd name="T39" fmla="*/ 371 h 383"/>
                <a:gd name="T40" fmla="*/ 30 w 716"/>
                <a:gd name="T41" fmla="*/ 353 h 383"/>
                <a:gd name="T42" fmla="*/ 53 w 716"/>
                <a:gd name="T43" fmla="*/ 335 h 383"/>
                <a:gd name="T44" fmla="*/ 77 w 716"/>
                <a:gd name="T45" fmla="*/ 317 h 383"/>
                <a:gd name="T46" fmla="*/ 101 w 716"/>
                <a:gd name="T47" fmla="*/ 311 h 383"/>
                <a:gd name="T48" fmla="*/ 131 w 716"/>
                <a:gd name="T49" fmla="*/ 299 h 383"/>
                <a:gd name="T50" fmla="*/ 204 w 716"/>
                <a:gd name="T51" fmla="*/ 269 h 383"/>
                <a:gd name="T52" fmla="*/ 240 w 716"/>
                <a:gd name="T53" fmla="*/ 251 h 383"/>
                <a:gd name="T54" fmla="*/ 270 w 716"/>
                <a:gd name="T55" fmla="*/ 239 h 383"/>
                <a:gd name="T56" fmla="*/ 294 w 716"/>
                <a:gd name="T57" fmla="*/ 228 h 383"/>
                <a:gd name="T58" fmla="*/ 312 w 716"/>
                <a:gd name="T59" fmla="*/ 222 h 383"/>
                <a:gd name="T60" fmla="*/ 330 w 716"/>
                <a:gd name="T61" fmla="*/ 210 h 383"/>
                <a:gd name="T62" fmla="*/ 365 w 716"/>
                <a:gd name="T63" fmla="*/ 186 h 383"/>
                <a:gd name="T64" fmla="*/ 419 w 716"/>
                <a:gd name="T65" fmla="*/ 156 h 383"/>
                <a:gd name="T66" fmla="*/ 473 w 716"/>
                <a:gd name="T67" fmla="*/ 120 h 383"/>
                <a:gd name="T68" fmla="*/ 527 w 716"/>
                <a:gd name="T69" fmla="*/ 90 h 383"/>
                <a:gd name="T70" fmla="*/ 576 w 716"/>
                <a:gd name="T71" fmla="*/ 60 h 383"/>
                <a:gd name="T72" fmla="*/ 612 w 716"/>
                <a:gd name="T73" fmla="*/ 42 h 383"/>
                <a:gd name="T74" fmla="*/ 629 w 716"/>
                <a:gd name="T75" fmla="*/ 36 h 383"/>
                <a:gd name="T76" fmla="*/ 647 w 716"/>
                <a:gd name="T77" fmla="*/ 30 h 383"/>
                <a:gd name="T78" fmla="*/ 677 w 716"/>
                <a:gd name="T79" fmla="*/ 18 h 383"/>
                <a:gd name="T80" fmla="*/ 701 w 716"/>
                <a:gd name="T81" fmla="*/ 6 h 383"/>
                <a:gd name="T82" fmla="*/ 713 w 716"/>
                <a:gd name="T83" fmla="*/ 0 h 383"/>
                <a:gd name="T84" fmla="*/ 713 w 716"/>
                <a:gd name="T85" fmla="*/ 0 h 383"/>
                <a:gd name="T86" fmla="*/ 659 w 716"/>
                <a:gd name="T87" fmla="*/ 6 h 383"/>
                <a:gd name="T88" fmla="*/ 716 w 716"/>
                <a:gd name="T89" fmla="*/ 63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 algn="ctr" eaLnBrk="1" hangingPunct="1">
                <a:defRPr/>
              </a:pPr>
              <a:endParaRPr lang="es-ES"/>
            </a:p>
          </p:txBody>
        </p:sp>
        <p:sp>
          <p:nvSpPr>
            <p:cNvPr id="15" name="Freeform 15">
              <a:extLst>
                <a:ext uri="{FF2B5EF4-FFF2-40B4-BE49-F238E27FC236}">
                  <a16:creationId xmlns="" xmlns:a16="http://schemas.microsoft.com/office/drawing/2014/main" id="{F977A42E-F080-4E2E-9B23-C7FB44219F60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>
                <a:gd name="T0" fmla="*/ 6 w 318"/>
                <a:gd name="T1" fmla="*/ 225 h 225"/>
                <a:gd name="T2" fmla="*/ 0 w 318"/>
                <a:gd name="T3" fmla="*/ 195 h 225"/>
                <a:gd name="T4" fmla="*/ 315 w 318"/>
                <a:gd name="T5" fmla="*/ 0 h 225"/>
                <a:gd name="T6" fmla="*/ 303 w 318"/>
                <a:gd name="T7" fmla="*/ 27 h 225"/>
                <a:gd name="T8" fmla="*/ 318 w 318"/>
                <a:gd name="T9" fmla="*/ 42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 algn="ctr" eaLnBrk="1" hangingPunct="1">
                <a:defRPr/>
              </a:pPr>
              <a:endParaRPr lang="es-ES"/>
            </a:p>
          </p:txBody>
        </p:sp>
        <p:sp>
          <p:nvSpPr>
            <p:cNvPr id="16" name="Freeform 16">
              <a:extLst>
                <a:ext uri="{FF2B5EF4-FFF2-40B4-BE49-F238E27FC236}">
                  <a16:creationId xmlns="" xmlns:a16="http://schemas.microsoft.com/office/drawing/2014/main" id="{72049ABD-AA0D-462A-895E-8581AA1A89BD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>
                <a:gd name="T0" fmla="*/ 1050 w 2595"/>
                <a:gd name="T1" fmla="*/ 657 h 933"/>
                <a:gd name="T2" fmla="*/ 1581 w 2595"/>
                <a:gd name="T3" fmla="*/ 690 h 933"/>
                <a:gd name="T4" fmla="*/ 1671 w 2595"/>
                <a:gd name="T5" fmla="*/ 723 h 933"/>
                <a:gd name="T6" fmla="*/ 1176 w 2595"/>
                <a:gd name="T7" fmla="*/ 621 h 933"/>
                <a:gd name="T8" fmla="*/ 1854 w 2595"/>
                <a:gd name="T9" fmla="*/ 567 h 933"/>
                <a:gd name="T10" fmla="*/ 1869 w 2595"/>
                <a:gd name="T11" fmla="*/ 612 h 933"/>
                <a:gd name="T12" fmla="*/ 2103 w 2595"/>
                <a:gd name="T13" fmla="*/ 861 h 933"/>
                <a:gd name="T14" fmla="*/ 1883 w 2595"/>
                <a:gd name="T15" fmla="*/ 520 h 933"/>
                <a:gd name="T16" fmla="*/ 1842 w 2595"/>
                <a:gd name="T17" fmla="*/ 490 h 933"/>
                <a:gd name="T18" fmla="*/ 1770 w 2595"/>
                <a:gd name="T19" fmla="*/ 466 h 933"/>
                <a:gd name="T20" fmla="*/ 1740 w 2595"/>
                <a:gd name="T21" fmla="*/ 448 h 933"/>
                <a:gd name="T22" fmla="*/ 1758 w 2595"/>
                <a:gd name="T23" fmla="*/ 436 h 933"/>
                <a:gd name="T24" fmla="*/ 1830 w 2595"/>
                <a:gd name="T25" fmla="*/ 430 h 933"/>
                <a:gd name="T26" fmla="*/ 1877 w 2595"/>
                <a:gd name="T27" fmla="*/ 424 h 933"/>
                <a:gd name="T28" fmla="*/ 1955 w 2595"/>
                <a:gd name="T29" fmla="*/ 394 h 933"/>
                <a:gd name="T30" fmla="*/ 2052 w 2595"/>
                <a:gd name="T31" fmla="*/ 396 h 933"/>
                <a:gd name="T32" fmla="*/ 2253 w 2595"/>
                <a:gd name="T33" fmla="*/ 732 h 933"/>
                <a:gd name="T34" fmla="*/ 2415 w 2595"/>
                <a:gd name="T35" fmla="*/ 933 h 933"/>
                <a:gd name="T36" fmla="*/ 2397 w 2595"/>
                <a:gd name="T37" fmla="*/ 828 h 933"/>
                <a:gd name="T38" fmla="*/ 2088 w 2595"/>
                <a:gd name="T39" fmla="*/ 400 h 933"/>
                <a:gd name="T40" fmla="*/ 2046 w 2595"/>
                <a:gd name="T41" fmla="*/ 346 h 933"/>
                <a:gd name="T42" fmla="*/ 1997 w 2595"/>
                <a:gd name="T43" fmla="*/ 304 h 933"/>
                <a:gd name="T44" fmla="*/ 1967 w 2595"/>
                <a:gd name="T45" fmla="*/ 286 h 933"/>
                <a:gd name="T46" fmla="*/ 1973 w 2595"/>
                <a:gd name="T47" fmla="*/ 286 h 933"/>
                <a:gd name="T48" fmla="*/ 2009 w 2595"/>
                <a:gd name="T49" fmla="*/ 286 h 933"/>
                <a:gd name="T50" fmla="*/ 2082 w 2595"/>
                <a:gd name="T51" fmla="*/ 322 h 933"/>
                <a:gd name="T52" fmla="*/ 2199 w 2595"/>
                <a:gd name="T53" fmla="*/ 384 h 933"/>
                <a:gd name="T54" fmla="*/ 2394 w 2595"/>
                <a:gd name="T55" fmla="*/ 448 h 933"/>
                <a:gd name="T56" fmla="*/ 2595 w 2595"/>
                <a:gd name="T57" fmla="*/ 516 h 933"/>
                <a:gd name="T58" fmla="*/ 2388 w 2595"/>
                <a:gd name="T59" fmla="*/ 424 h 933"/>
                <a:gd name="T60" fmla="*/ 2219 w 2595"/>
                <a:gd name="T61" fmla="*/ 340 h 933"/>
                <a:gd name="T62" fmla="*/ 2052 w 2595"/>
                <a:gd name="T63" fmla="*/ 280 h 933"/>
                <a:gd name="T64" fmla="*/ 1955 w 2595"/>
                <a:gd name="T65" fmla="*/ 262 h 933"/>
                <a:gd name="T66" fmla="*/ 1877 w 2595"/>
                <a:gd name="T67" fmla="*/ 274 h 933"/>
                <a:gd name="T68" fmla="*/ 1752 w 2595"/>
                <a:gd name="T69" fmla="*/ 274 h 933"/>
                <a:gd name="T70" fmla="*/ 1661 w 2595"/>
                <a:gd name="T71" fmla="*/ 292 h 933"/>
                <a:gd name="T72" fmla="*/ 1607 w 2595"/>
                <a:gd name="T73" fmla="*/ 316 h 933"/>
                <a:gd name="T74" fmla="*/ 1589 w 2595"/>
                <a:gd name="T75" fmla="*/ 322 h 933"/>
                <a:gd name="T76" fmla="*/ 1409 w 2595"/>
                <a:gd name="T77" fmla="*/ 358 h 933"/>
                <a:gd name="T78" fmla="*/ 1152 w 2595"/>
                <a:gd name="T79" fmla="*/ 442 h 933"/>
                <a:gd name="T80" fmla="*/ 966 w 2595"/>
                <a:gd name="T81" fmla="*/ 460 h 933"/>
                <a:gd name="T82" fmla="*/ 870 w 2595"/>
                <a:gd name="T83" fmla="*/ 442 h 933"/>
                <a:gd name="T84" fmla="*/ 828 w 2595"/>
                <a:gd name="T85" fmla="*/ 430 h 933"/>
                <a:gd name="T86" fmla="*/ 743 w 2595"/>
                <a:gd name="T87" fmla="*/ 388 h 933"/>
                <a:gd name="T88" fmla="*/ 636 w 2595"/>
                <a:gd name="T89" fmla="*/ 334 h 933"/>
                <a:gd name="T90" fmla="*/ 467 w 2595"/>
                <a:gd name="T91" fmla="*/ 256 h 933"/>
                <a:gd name="T92" fmla="*/ 0 w 2595"/>
                <a:gd name="T93" fmla="*/ 0 h 933"/>
                <a:gd name="T94" fmla="*/ 585 w 2595"/>
                <a:gd name="T95" fmla="*/ 390 h 933"/>
                <a:gd name="T96" fmla="*/ 849 w 2595"/>
                <a:gd name="T97" fmla="*/ 543 h 933"/>
                <a:gd name="T98" fmla="*/ 897 w 2595"/>
                <a:gd name="T99" fmla="*/ 621 h 9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 algn="ctr" eaLnBrk="1" hangingPunct="1">
                <a:defRPr/>
              </a:pPr>
              <a:endParaRPr lang="es-ES"/>
            </a:p>
          </p:txBody>
        </p:sp>
        <p:sp>
          <p:nvSpPr>
            <p:cNvPr id="17" name="Freeform 17">
              <a:extLst>
                <a:ext uri="{FF2B5EF4-FFF2-40B4-BE49-F238E27FC236}">
                  <a16:creationId xmlns="" xmlns:a16="http://schemas.microsoft.com/office/drawing/2014/main" id="{5DEBB917-D33A-46BD-9220-EE7FE49D426D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>
                <a:gd name="T0" fmla="*/ 2370 w 2723"/>
                <a:gd name="T1" fmla="*/ 72 h 1091"/>
                <a:gd name="T2" fmla="*/ 2597 w 2723"/>
                <a:gd name="T3" fmla="*/ 198 h 1091"/>
                <a:gd name="T4" fmla="*/ 2639 w 2723"/>
                <a:gd name="T5" fmla="*/ 276 h 1091"/>
                <a:gd name="T6" fmla="*/ 2453 w 2723"/>
                <a:gd name="T7" fmla="*/ 264 h 1091"/>
                <a:gd name="T8" fmla="*/ 2297 w 2723"/>
                <a:gd name="T9" fmla="*/ 204 h 1091"/>
                <a:gd name="T10" fmla="*/ 2112 w 2723"/>
                <a:gd name="T11" fmla="*/ 66 h 1091"/>
                <a:gd name="T12" fmla="*/ 2088 w 2723"/>
                <a:gd name="T13" fmla="*/ 72 h 1091"/>
                <a:gd name="T14" fmla="*/ 2106 w 2723"/>
                <a:gd name="T15" fmla="*/ 114 h 1091"/>
                <a:gd name="T16" fmla="*/ 2412 w 2723"/>
                <a:gd name="T17" fmla="*/ 552 h 1091"/>
                <a:gd name="T18" fmla="*/ 2279 w 2723"/>
                <a:gd name="T19" fmla="*/ 564 h 1091"/>
                <a:gd name="T20" fmla="*/ 2189 w 2723"/>
                <a:gd name="T21" fmla="*/ 492 h 1091"/>
                <a:gd name="T22" fmla="*/ 2058 w 2723"/>
                <a:gd name="T23" fmla="*/ 330 h 1091"/>
                <a:gd name="T24" fmla="*/ 1991 w 2723"/>
                <a:gd name="T25" fmla="*/ 234 h 1091"/>
                <a:gd name="T26" fmla="*/ 1949 w 2723"/>
                <a:gd name="T27" fmla="*/ 174 h 1091"/>
                <a:gd name="T28" fmla="*/ 1824 w 2723"/>
                <a:gd name="T29" fmla="*/ 132 h 1091"/>
                <a:gd name="T30" fmla="*/ 1794 w 2723"/>
                <a:gd name="T31" fmla="*/ 144 h 1091"/>
                <a:gd name="T32" fmla="*/ 1895 w 2723"/>
                <a:gd name="T33" fmla="*/ 222 h 1091"/>
                <a:gd name="T34" fmla="*/ 1943 w 2723"/>
                <a:gd name="T35" fmla="*/ 366 h 1091"/>
                <a:gd name="T36" fmla="*/ 2064 w 2723"/>
                <a:gd name="T37" fmla="*/ 630 h 1091"/>
                <a:gd name="T38" fmla="*/ 2052 w 2723"/>
                <a:gd name="T39" fmla="*/ 695 h 1091"/>
                <a:gd name="T40" fmla="*/ 1955 w 2723"/>
                <a:gd name="T41" fmla="*/ 683 h 1091"/>
                <a:gd name="T42" fmla="*/ 1913 w 2723"/>
                <a:gd name="T43" fmla="*/ 636 h 1091"/>
                <a:gd name="T44" fmla="*/ 1703 w 2723"/>
                <a:gd name="T45" fmla="*/ 312 h 1091"/>
                <a:gd name="T46" fmla="*/ 1637 w 2723"/>
                <a:gd name="T47" fmla="*/ 276 h 1091"/>
                <a:gd name="T48" fmla="*/ 1643 w 2723"/>
                <a:gd name="T49" fmla="*/ 318 h 1091"/>
                <a:gd name="T50" fmla="*/ 1673 w 2723"/>
                <a:gd name="T51" fmla="*/ 408 h 1091"/>
                <a:gd name="T52" fmla="*/ 1716 w 2723"/>
                <a:gd name="T53" fmla="*/ 779 h 1091"/>
                <a:gd name="T54" fmla="*/ 1691 w 2723"/>
                <a:gd name="T55" fmla="*/ 737 h 1091"/>
                <a:gd name="T56" fmla="*/ 1613 w 2723"/>
                <a:gd name="T57" fmla="*/ 582 h 1091"/>
                <a:gd name="T58" fmla="*/ 1494 w 2723"/>
                <a:gd name="T59" fmla="*/ 480 h 1091"/>
                <a:gd name="T60" fmla="*/ 1248 w 2723"/>
                <a:gd name="T61" fmla="*/ 528 h 1091"/>
                <a:gd name="T62" fmla="*/ 996 w 2723"/>
                <a:gd name="T63" fmla="*/ 630 h 1091"/>
                <a:gd name="T64" fmla="*/ 714 w 2723"/>
                <a:gd name="T65" fmla="*/ 534 h 1091"/>
                <a:gd name="T66" fmla="*/ 198 w 2723"/>
                <a:gd name="T67" fmla="*/ 288 h 1091"/>
                <a:gd name="T68" fmla="*/ 0 w 2723"/>
                <a:gd name="T69" fmla="*/ 460 h 1091"/>
                <a:gd name="T70" fmla="*/ 288 w 2723"/>
                <a:gd name="T71" fmla="*/ 570 h 1091"/>
                <a:gd name="T72" fmla="*/ 461 w 2723"/>
                <a:gd name="T73" fmla="*/ 654 h 1091"/>
                <a:gd name="T74" fmla="*/ 725 w 2723"/>
                <a:gd name="T75" fmla="*/ 755 h 1091"/>
                <a:gd name="T76" fmla="*/ 966 w 2723"/>
                <a:gd name="T77" fmla="*/ 791 h 1091"/>
                <a:gd name="T78" fmla="*/ 1176 w 2723"/>
                <a:gd name="T79" fmla="*/ 779 h 1091"/>
                <a:gd name="T80" fmla="*/ 1278 w 2723"/>
                <a:gd name="T81" fmla="*/ 791 h 1091"/>
                <a:gd name="T82" fmla="*/ 1404 w 2723"/>
                <a:gd name="T83" fmla="*/ 845 h 1091"/>
                <a:gd name="T84" fmla="*/ 1416 w 2723"/>
                <a:gd name="T85" fmla="*/ 887 h 1091"/>
                <a:gd name="T86" fmla="*/ 1361 w 2723"/>
                <a:gd name="T87" fmla="*/ 923 h 1091"/>
                <a:gd name="T88" fmla="*/ 1385 w 2723"/>
                <a:gd name="T89" fmla="*/ 1007 h 1091"/>
                <a:gd name="T90" fmla="*/ 1494 w 2723"/>
                <a:gd name="T91" fmla="*/ 1085 h 1091"/>
                <a:gd name="T92" fmla="*/ 1697 w 2723"/>
                <a:gd name="T93" fmla="*/ 1043 h 1091"/>
                <a:gd name="T94" fmla="*/ 1812 w 2723"/>
                <a:gd name="T95" fmla="*/ 989 h 1091"/>
                <a:gd name="T96" fmla="*/ 1973 w 2723"/>
                <a:gd name="T97" fmla="*/ 917 h 1091"/>
                <a:gd name="T98" fmla="*/ 2201 w 2723"/>
                <a:gd name="T99" fmla="*/ 899 h 1091"/>
                <a:gd name="T100" fmla="*/ 2364 w 2723"/>
                <a:gd name="T101" fmla="*/ 863 h 1091"/>
                <a:gd name="T102" fmla="*/ 2400 w 2723"/>
                <a:gd name="T103" fmla="*/ 743 h 1091"/>
                <a:gd name="T104" fmla="*/ 2471 w 2723"/>
                <a:gd name="T105" fmla="*/ 701 h 1091"/>
                <a:gd name="T106" fmla="*/ 2621 w 2723"/>
                <a:gd name="T107" fmla="*/ 504 h 1091"/>
                <a:gd name="T108" fmla="*/ 2693 w 2723"/>
                <a:gd name="T109" fmla="*/ 374 h 109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</p:grpSp>
      <p:pic>
        <p:nvPicPr>
          <p:cNvPr id="18" name="Picture 23" descr="Plantilla3">
            <a:extLst>
              <a:ext uri="{FF2B5EF4-FFF2-40B4-BE49-F238E27FC236}">
                <a16:creationId xmlns="" xmlns:a16="http://schemas.microsoft.com/office/drawing/2014/main" id="{7FCA91F9-BEF6-4CD5-BEF4-3D903B7F684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91440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967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1567741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4222117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1916766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4028002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1319553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3525435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1930727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852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999426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753998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="" xmlns:a16="http://schemas.microsoft.com/office/drawing/2014/main" id="{7B2095B5-4DEE-48B7-9F0D-1D87531E2653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28675" name="Rectangle 3">
              <a:extLst>
                <a:ext uri="{FF2B5EF4-FFF2-40B4-BE49-F238E27FC236}">
                  <a16:creationId xmlns="" xmlns:a16="http://schemas.microsoft.com/office/drawing/2014/main" id="{A185A199-FB44-4FFE-8EE7-612118C231FE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s-ES"/>
            </a:p>
          </p:txBody>
        </p:sp>
        <p:sp>
          <p:nvSpPr>
            <p:cNvPr id="1029" name="Freeform 4">
              <a:extLst>
                <a:ext uri="{FF2B5EF4-FFF2-40B4-BE49-F238E27FC236}">
                  <a16:creationId xmlns="" xmlns:a16="http://schemas.microsoft.com/office/drawing/2014/main" id="{CFDBF925-5AE1-43E3-A6E1-257CCF8ED7BF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>
                <a:gd name="T0" fmla="*/ 0 w 2688"/>
                <a:gd name="T1" fmla="*/ 0 h 1224"/>
                <a:gd name="T2" fmla="*/ 960 w 2688"/>
                <a:gd name="T3" fmla="*/ 552 h 1224"/>
                <a:gd name="T4" fmla="*/ 1968 w 2688"/>
                <a:gd name="T5" fmla="*/ 264 h 1224"/>
                <a:gd name="T6" fmla="*/ 2028 w 2688"/>
                <a:gd name="T7" fmla="*/ 270 h 1224"/>
                <a:gd name="T8" fmla="*/ 2661 w 2688"/>
                <a:gd name="T9" fmla="*/ 528 h 1224"/>
                <a:gd name="T10" fmla="*/ 2688 w 2688"/>
                <a:gd name="T11" fmla="*/ 648 h 1224"/>
                <a:gd name="T12" fmla="*/ 2304 w 2688"/>
                <a:gd name="T13" fmla="*/ 1080 h 1224"/>
                <a:gd name="T14" fmla="*/ 1584 w 2688"/>
                <a:gd name="T15" fmla="*/ 1224 h 1224"/>
                <a:gd name="T16" fmla="*/ 1296 w 2688"/>
                <a:gd name="T17" fmla="*/ 936 h 1224"/>
                <a:gd name="T18" fmla="*/ 864 w 2688"/>
                <a:gd name="T19" fmla="*/ 1032 h 1224"/>
                <a:gd name="T20" fmla="*/ 0 w 2688"/>
                <a:gd name="T21" fmla="*/ 552 h 1224"/>
                <a:gd name="T22" fmla="*/ 0 w 2688"/>
                <a:gd name="T23" fmla="*/ 0 h 122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1030" name="Freeform 5">
              <a:extLst>
                <a:ext uri="{FF2B5EF4-FFF2-40B4-BE49-F238E27FC236}">
                  <a16:creationId xmlns="" xmlns:a16="http://schemas.microsoft.com/office/drawing/2014/main" id="{AFDF70FE-B308-4CA1-BB50-340539B10BE6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>
                <a:gd name="T0" fmla="*/ 2208 w 2401"/>
                <a:gd name="T1" fmla="*/ 15 h 1232"/>
                <a:gd name="T2" fmla="*/ 2088 w 2401"/>
                <a:gd name="T3" fmla="*/ 57 h 1232"/>
                <a:gd name="T4" fmla="*/ 1951 w 2401"/>
                <a:gd name="T5" fmla="*/ 99 h 1232"/>
                <a:gd name="T6" fmla="*/ 1704 w 2401"/>
                <a:gd name="T7" fmla="*/ 135 h 1232"/>
                <a:gd name="T8" fmla="*/ 1314 w 2401"/>
                <a:gd name="T9" fmla="*/ 177 h 1232"/>
                <a:gd name="T10" fmla="*/ 1176 w 2401"/>
                <a:gd name="T11" fmla="*/ 189 h 1232"/>
                <a:gd name="T12" fmla="*/ 1122 w 2401"/>
                <a:gd name="T13" fmla="*/ 195 h 1232"/>
                <a:gd name="T14" fmla="*/ 1075 w 2401"/>
                <a:gd name="T15" fmla="*/ 231 h 1232"/>
                <a:gd name="T16" fmla="*/ 924 w 2401"/>
                <a:gd name="T17" fmla="*/ 321 h 1232"/>
                <a:gd name="T18" fmla="*/ 840 w 2401"/>
                <a:gd name="T19" fmla="*/ 369 h 1232"/>
                <a:gd name="T20" fmla="*/ 630 w 2401"/>
                <a:gd name="T21" fmla="*/ 458 h 1232"/>
                <a:gd name="T22" fmla="*/ 529 w 2401"/>
                <a:gd name="T23" fmla="*/ 500 h 1232"/>
                <a:gd name="T24" fmla="*/ 487 w 2401"/>
                <a:gd name="T25" fmla="*/ 542 h 1232"/>
                <a:gd name="T26" fmla="*/ 457 w 2401"/>
                <a:gd name="T27" fmla="*/ 590 h 1232"/>
                <a:gd name="T28" fmla="*/ 402 w 2401"/>
                <a:gd name="T29" fmla="*/ 638 h 1232"/>
                <a:gd name="T30" fmla="*/ 330 w 2401"/>
                <a:gd name="T31" fmla="*/ 758 h 1232"/>
                <a:gd name="T32" fmla="*/ 312 w 2401"/>
                <a:gd name="T33" fmla="*/ 788 h 1232"/>
                <a:gd name="T34" fmla="*/ 252 w 2401"/>
                <a:gd name="T35" fmla="*/ 824 h 1232"/>
                <a:gd name="T36" fmla="*/ 84 w 2401"/>
                <a:gd name="T37" fmla="*/ 926 h 1232"/>
                <a:gd name="T38" fmla="*/ 0 w 2401"/>
                <a:gd name="T39" fmla="*/ 992 h 1232"/>
                <a:gd name="T40" fmla="*/ 12 w 2401"/>
                <a:gd name="T41" fmla="*/ 1040 h 1232"/>
                <a:gd name="T42" fmla="*/ 132 w 2401"/>
                <a:gd name="T43" fmla="*/ 1034 h 1232"/>
                <a:gd name="T44" fmla="*/ 336 w 2401"/>
                <a:gd name="T45" fmla="*/ 980 h 1232"/>
                <a:gd name="T46" fmla="*/ 529 w 2401"/>
                <a:gd name="T47" fmla="*/ 896 h 1232"/>
                <a:gd name="T48" fmla="*/ 576 w 2401"/>
                <a:gd name="T49" fmla="*/ 872 h 1232"/>
                <a:gd name="T50" fmla="*/ 714 w 2401"/>
                <a:gd name="T51" fmla="*/ 848 h 1232"/>
                <a:gd name="T52" fmla="*/ 966 w 2401"/>
                <a:gd name="T53" fmla="*/ 794 h 1232"/>
                <a:gd name="T54" fmla="*/ 1212 w 2401"/>
                <a:gd name="T55" fmla="*/ 782 h 1232"/>
                <a:gd name="T56" fmla="*/ 1416 w 2401"/>
                <a:gd name="T57" fmla="*/ 872 h 1232"/>
                <a:gd name="T58" fmla="*/ 1464 w 2401"/>
                <a:gd name="T59" fmla="*/ 932 h 1232"/>
                <a:gd name="T60" fmla="*/ 1440 w 2401"/>
                <a:gd name="T61" fmla="*/ 992 h 1232"/>
                <a:gd name="T62" fmla="*/ 1302 w 2401"/>
                <a:gd name="T63" fmla="*/ 1040 h 1232"/>
                <a:gd name="T64" fmla="*/ 1158 w 2401"/>
                <a:gd name="T65" fmla="*/ 1100 h 1232"/>
                <a:gd name="T66" fmla="*/ 1093 w 2401"/>
                <a:gd name="T67" fmla="*/ 1148 h 1232"/>
                <a:gd name="T68" fmla="*/ 1075 w 2401"/>
                <a:gd name="T69" fmla="*/ 1208 h 1232"/>
                <a:gd name="T70" fmla="*/ 1093 w 2401"/>
                <a:gd name="T71" fmla="*/ 1232 h 1232"/>
                <a:gd name="T72" fmla="*/ 1152 w 2401"/>
                <a:gd name="T73" fmla="*/ 1226 h 1232"/>
                <a:gd name="T74" fmla="*/ 1332 w 2401"/>
                <a:gd name="T75" fmla="*/ 1208 h 1232"/>
                <a:gd name="T76" fmla="*/ 1434 w 2401"/>
                <a:gd name="T77" fmla="*/ 1184 h 1232"/>
                <a:gd name="T78" fmla="*/ 1464 w 2401"/>
                <a:gd name="T79" fmla="*/ 1172 h 1232"/>
                <a:gd name="T80" fmla="*/ 1578 w 2401"/>
                <a:gd name="T81" fmla="*/ 1130 h 1232"/>
                <a:gd name="T82" fmla="*/ 1758 w 2401"/>
                <a:gd name="T83" fmla="*/ 1064 h 1232"/>
                <a:gd name="T84" fmla="*/ 1872 w 2401"/>
                <a:gd name="T85" fmla="*/ 962 h 1232"/>
                <a:gd name="T86" fmla="*/ 1986 w 2401"/>
                <a:gd name="T87" fmla="*/ 800 h 1232"/>
                <a:gd name="T88" fmla="*/ 2166 w 2401"/>
                <a:gd name="T89" fmla="*/ 650 h 1232"/>
                <a:gd name="T90" fmla="*/ 2257 w 2401"/>
                <a:gd name="T91" fmla="*/ 590 h 1232"/>
                <a:gd name="T92" fmla="*/ 2400 w 2401"/>
                <a:gd name="T93" fmla="*/ 57 h 12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28678" name="Freeform 6">
              <a:extLst>
                <a:ext uri="{FF2B5EF4-FFF2-40B4-BE49-F238E27FC236}">
                  <a16:creationId xmlns="" xmlns:a16="http://schemas.microsoft.com/office/drawing/2014/main" id="{7C5F3A9E-606B-426D-B75C-68AA5E49C07E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>
                <a:gd name="T0" fmla="*/ 965 w 1968"/>
                <a:gd name="T1" fmla="*/ 165 h 762"/>
                <a:gd name="T2" fmla="*/ 696 w 1968"/>
                <a:gd name="T3" fmla="*/ 200 h 762"/>
                <a:gd name="T4" fmla="*/ 693 w 1968"/>
                <a:gd name="T5" fmla="*/ 237 h 762"/>
                <a:gd name="T6" fmla="*/ 924 w 1968"/>
                <a:gd name="T7" fmla="*/ 258 h 762"/>
                <a:gd name="T8" fmla="*/ 993 w 1968"/>
                <a:gd name="T9" fmla="*/ 267 h 762"/>
                <a:gd name="T10" fmla="*/ 681 w 1968"/>
                <a:gd name="T11" fmla="*/ 291 h 762"/>
                <a:gd name="T12" fmla="*/ 633 w 1968"/>
                <a:gd name="T13" fmla="*/ 309 h 762"/>
                <a:gd name="T14" fmla="*/ 645 w 1968"/>
                <a:gd name="T15" fmla="*/ 336 h 762"/>
                <a:gd name="T16" fmla="*/ 672 w 1968"/>
                <a:gd name="T17" fmla="*/ 351 h 762"/>
                <a:gd name="T18" fmla="*/ 984 w 1968"/>
                <a:gd name="T19" fmla="*/ 333 h 762"/>
                <a:gd name="T20" fmla="*/ 1080 w 1968"/>
                <a:gd name="T21" fmla="*/ 357 h 762"/>
                <a:gd name="T22" fmla="*/ 624 w 1968"/>
                <a:gd name="T23" fmla="*/ 492 h 762"/>
                <a:gd name="T24" fmla="*/ 616 w 1968"/>
                <a:gd name="T25" fmla="*/ 536 h 762"/>
                <a:gd name="T26" fmla="*/ 8 w 1968"/>
                <a:gd name="T27" fmla="*/ 724 h 762"/>
                <a:gd name="T28" fmla="*/ 0 w 1968"/>
                <a:gd name="T29" fmla="*/ 756 h 762"/>
                <a:gd name="T30" fmla="*/ 27 w 1968"/>
                <a:gd name="T31" fmla="*/ 762 h 762"/>
                <a:gd name="T32" fmla="*/ 664 w 1968"/>
                <a:gd name="T33" fmla="*/ 564 h 762"/>
                <a:gd name="T34" fmla="*/ 856 w 1968"/>
                <a:gd name="T35" fmla="*/ 600 h 762"/>
                <a:gd name="T36" fmla="*/ 1158 w 1968"/>
                <a:gd name="T37" fmla="*/ 507 h 762"/>
                <a:gd name="T38" fmla="*/ 1434 w 1968"/>
                <a:gd name="T39" fmla="*/ 465 h 762"/>
                <a:gd name="T40" fmla="*/ 1572 w 1968"/>
                <a:gd name="T41" fmla="*/ 368 h 762"/>
                <a:gd name="T42" fmla="*/ 1712 w 1968"/>
                <a:gd name="T43" fmla="*/ 340 h 762"/>
                <a:gd name="T44" fmla="*/ 1856 w 1968"/>
                <a:gd name="T45" fmla="*/ 328 h 762"/>
                <a:gd name="T46" fmla="*/ 1968 w 1968"/>
                <a:gd name="T47" fmla="*/ 330 h 762"/>
                <a:gd name="T48" fmla="*/ 1968 w 1968"/>
                <a:gd name="T49" fmla="*/ 0 h 762"/>
                <a:gd name="T50" fmla="*/ 1934 w 1968"/>
                <a:gd name="T51" fmla="*/ 3 h 762"/>
                <a:gd name="T52" fmla="*/ 1832 w 1968"/>
                <a:gd name="T53" fmla="*/ 5 h 762"/>
                <a:gd name="T54" fmla="*/ 1682 w 1968"/>
                <a:gd name="T55" fmla="*/ 35 h 762"/>
                <a:gd name="T56" fmla="*/ 1643 w 1968"/>
                <a:gd name="T57" fmla="*/ 72 h 762"/>
                <a:gd name="T58" fmla="*/ 1392 w 1968"/>
                <a:gd name="T59" fmla="*/ 119 h 7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 algn="ctr" eaLnBrk="1" hangingPunct="1">
                <a:defRPr/>
              </a:pPr>
              <a:endParaRPr lang="es-ES"/>
            </a:p>
          </p:txBody>
        </p:sp>
        <p:sp>
          <p:nvSpPr>
            <p:cNvPr id="1032" name="Freeform 7">
              <a:extLst>
                <a:ext uri="{FF2B5EF4-FFF2-40B4-BE49-F238E27FC236}">
                  <a16:creationId xmlns="" xmlns:a16="http://schemas.microsoft.com/office/drawing/2014/main" id="{FC73410B-6F4C-4DA1-8EC1-053D4E023382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>
                <a:gd name="T0" fmla="*/ 189 w 185"/>
                <a:gd name="T1" fmla="*/ 0 h 120"/>
                <a:gd name="T2" fmla="*/ 189 w 185"/>
                <a:gd name="T3" fmla="*/ 6 h 120"/>
                <a:gd name="T4" fmla="*/ 189 w 185"/>
                <a:gd name="T5" fmla="*/ 18 h 120"/>
                <a:gd name="T6" fmla="*/ 189 w 185"/>
                <a:gd name="T7" fmla="*/ 36 h 120"/>
                <a:gd name="T8" fmla="*/ 183 w 185"/>
                <a:gd name="T9" fmla="*/ 54 h 120"/>
                <a:gd name="T10" fmla="*/ 165 w 185"/>
                <a:gd name="T11" fmla="*/ 72 h 120"/>
                <a:gd name="T12" fmla="*/ 141 w 185"/>
                <a:gd name="T13" fmla="*/ 96 h 120"/>
                <a:gd name="T14" fmla="*/ 105 w 185"/>
                <a:gd name="T15" fmla="*/ 108 h 120"/>
                <a:gd name="T16" fmla="*/ 47 w 185"/>
                <a:gd name="T17" fmla="*/ 120 h 120"/>
                <a:gd name="T18" fmla="*/ 29 w 185"/>
                <a:gd name="T19" fmla="*/ 120 h 120"/>
                <a:gd name="T20" fmla="*/ 17 w 185"/>
                <a:gd name="T21" fmla="*/ 114 h 120"/>
                <a:gd name="T22" fmla="*/ 0 w 185"/>
                <a:gd name="T23" fmla="*/ 96 h 120"/>
                <a:gd name="T24" fmla="*/ 0 w 185"/>
                <a:gd name="T25" fmla="*/ 78 h 120"/>
                <a:gd name="T26" fmla="*/ 0 w 185"/>
                <a:gd name="T27" fmla="*/ 72 h 120"/>
                <a:gd name="T28" fmla="*/ 189 w 185"/>
                <a:gd name="T29" fmla="*/ 0 h 120"/>
                <a:gd name="T30" fmla="*/ 189 w 185"/>
                <a:gd name="T31" fmla="*/ 0 h 12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1033" name="Freeform 8">
              <a:extLst>
                <a:ext uri="{FF2B5EF4-FFF2-40B4-BE49-F238E27FC236}">
                  <a16:creationId xmlns="" xmlns:a16="http://schemas.microsoft.com/office/drawing/2014/main" id="{3BB2C1A5-EF3D-49C9-BC0E-8730BBE1630D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79 w 185"/>
                <a:gd name="T5" fmla="*/ 24 h 120"/>
                <a:gd name="T6" fmla="*/ 167 w 185"/>
                <a:gd name="T7" fmla="*/ 42 h 120"/>
                <a:gd name="T8" fmla="*/ 149 w 185"/>
                <a:gd name="T9" fmla="*/ 66 h 120"/>
                <a:gd name="T10" fmla="*/ 131 w 185"/>
                <a:gd name="T11" fmla="*/ 90 h 120"/>
                <a:gd name="T12" fmla="*/ 102 w 185"/>
                <a:gd name="T13" fmla="*/ 108 h 120"/>
                <a:gd name="T14" fmla="*/ 66 w 185"/>
                <a:gd name="T15" fmla="*/ 120 h 120"/>
                <a:gd name="T16" fmla="*/ 18 w 185"/>
                <a:gd name="T17" fmla="*/ 120 h 120"/>
                <a:gd name="T18" fmla="*/ 0 w 185"/>
                <a:gd name="T19" fmla="*/ 60 h 120"/>
                <a:gd name="T20" fmla="*/ 185 w 185"/>
                <a:gd name="T21" fmla="*/ 0 h 120"/>
                <a:gd name="T22" fmla="*/ 185 w 185"/>
                <a:gd name="T23" fmla="*/ 0 h 12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1034" name="Freeform 9">
              <a:extLst>
                <a:ext uri="{FF2B5EF4-FFF2-40B4-BE49-F238E27FC236}">
                  <a16:creationId xmlns="" xmlns:a16="http://schemas.microsoft.com/office/drawing/2014/main" id="{57435249-DDA9-47C1-81C0-9860828C3529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>
                <a:gd name="T0" fmla="*/ 0 w 526"/>
                <a:gd name="T1" fmla="*/ 275 h 275"/>
                <a:gd name="T2" fmla="*/ 0 w 526"/>
                <a:gd name="T3" fmla="*/ 269 h 275"/>
                <a:gd name="T4" fmla="*/ 6 w 526"/>
                <a:gd name="T5" fmla="*/ 251 h 275"/>
                <a:gd name="T6" fmla="*/ 6 w 526"/>
                <a:gd name="T7" fmla="*/ 239 h 275"/>
                <a:gd name="T8" fmla="*/ 12 w 526"/>
                <a:gd name="T9" fmla="*/ 227 h 275"/>
                <a:gd name="T10" fmla="*/ 18 w 526"/>
                <a:gd name="T11" fmla="*/ 221 h 275"/>
                <a:gd name="T12" fmla="*/ 36 w 526"/>
                <a:gd name="T13" fmla="*/ 215 h 275"/>
                <a:gd name="T14" fmla="*/ 77 w 526"/>
                <a:gd name="T15" fmla="*/ 203 h 275"/>
                <a:gd name="T16" fmla="*/ 141 w 526"/>
                <a:gd name="T17" fmla="*/ 179 h 275"/>
                <a:gd name="T18" fmla="*/ 213 w 526"/>
                <a:gd name="T19" fmla="*/ 143 h 275"/>
                <a:gd name="T20" fmla="*/ 255 w 526"/>
                <a:gd name="T21" fmla="*/ 120 h 275"/>
                <a:gd name="T22" fmla="*/ 303 w 526"/>
                <a:gd name="T23" fmla="*/ 96 h 275"/>
                <a:gd name="T24" fmla="*/ 401 w 526"/>
                <a:gd name="T25" fmla="*/ 48 h 275"/>
                <a:gd name="T26" fmla="*/ 450 w 526"/>
                <a:gd name="T27" fmla="*/ 30 h 275"/>
                <a:gd name="T28" fmla="*/ 486 w 526"/>
                <a:gd name="T29" fmla="*/ 12 h 275"/>
                <a:gd name="T30" fmla="*/ 510 w 526"/>
                <a:gd name="T31" fmla="*/ 6 h 275"/>
                <a:gd name="T32" fmla="*/ 528 w 526"/>
                <a:gd name="T33" fmla="*/ 0 h 275"/>
                <a:gd name="T34" fmla="*/ 534 w 526"/>
                <a:gd name="T35" fmla="*/ 0 h 275"/>
                <a:gd name="T36" fmla="*/ 528 w 526"/>
                <a:gd name="T37" fmla="*/ 6 h 275"/>
                <a:gd name="T38" fmla="*/ 516 w 526"/>
                <a:gd name="T39" fmla="*/ 12 h 275"/>
                <a:gd name="T40" fmla="*/ 492 w 526"/>
                <a:gd name="T41" fmla="*/ 24 h 275"/>
                <a:gd name="T42" fmla="*/ 468 w 526"/>
                <a:gd name="T43" fmla="*/ 42 h 275"/>
                <a:gd name="T44" fmla="*/ 444 w 526"/>
                <a:gd name="T45" fmla="*/ 54 h 275"/>
                <a:gd name="T46" fmla="*/ 401 w 526"/>
                <a:gd name="T47" fmla="*/ 78 h 275"/>
                <a:gd name="T48" fmla="*/ 344 w 526"/>
                <a:gd name="T49" fmla="*/ 108 h 275"/>
                <a:gd name="T50" fmla="*/ 279 w 526"/>
                <a:gd name="T51" fmla="*/ 143 h 275"/>
                <a:gd name="T52" fmla="*/ 131 w 526"/>
                <a:gd name="T53" fmla="*/ 221 h 275"/>
                <a:gd name="T54" fmla="*/ 65 w 526"/>
                <a:gd name="T55" fmla="*/ 251 h 275"/>
                <a:gd name="T56" fmla="*/ 0 w 526"/>
                <a:gd name="T57" fmla="*/ 275 h 275"/>
                <a:gd name="T58" fmla="*/ 0 w 526"/>
                <a:gd name="T59" fmla="*/ 275 h 27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1035" name="Freeform 10">
              <a:extLst>
                <a:ext uri="{FF2B5EF4-FFF2-40B4-BE49-F238E27FC236}">
                  <a16:creationId xmlns="" xmlns:a16="http://schemas.microsoft.com/office/drawing/2014/main" id="{E16CC5F0-9596-4BF8-B563-34CA7D69276C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>
                <a:gd name="T0" fmla="*/ 48 w 718"/>
                <a:gd name="T1" fmla="*/ 216 h 306"/>
                <a:gd name="T2" fmla="*/ 30 w 718"/>
                <a:gd name="T3" fmla="*/ 252 h 306"/>
                <a:gd name="T4" fmla="*/ 12 w 718"/>
                <a:gd name="T5" fmla="*/ 282 h 306"/>
                <a:gd name="T6" fmla="*/ 6 w 718"/>
                <a:gd name="T7" fmla="*/ 300 h 306"/>
                <a:gd name="T8" fmla="*/ 0 w 718"/>
                <a:gd name="T9" fmla="*/ 306 h 306"/>
                <a:gd name="T10" fmla="*/ 48 w 718"/>
                <a:gd name="T11" fmla="*/ 276 h 306"/>
                <a:gd name="T12" fmla="*/ 84 w 718"/>
                <a:gd name="T13" fmla="*/ 252 h 306"/>
                <a:gd name="T14" fmla="*/ 108 w 718"/>
                <a:gd name="T15" fmla="*/ 234 h 306"/>
                <a:gd name="T16" fmla="*/ 124 w 718"/>
                <a:gd name="T17" fmla="*/ 228 h 306"/>
                <a:gd name="T18" fmla="*/ 130 w 718"/>
                <a:gd name="T19" fmla="*/ 228 h 306"/>
                <a:gd name="T20" fmla="*/ 148 w 718"/>
                <a:gd name="T21" fmla="*/ 222 h 306"/>
                <a:gd name="T22" fmla="*/ 172 w 718"/>
                <a:gd name="T23" fmla="*/ 216 h 306"/>
                <a:gd name="T24" fmla="*/ 202 w 718"/>
                <a:gd name="T25" fmla="*/ 204 h 306"/>
                <a:gd name="T26" fmla="*/ 279 w 718"/>
                <a:gd name="T27" fmla="*/ 180 h 306"/>
                <a:gd name="T28" fmla="*/ 379 w 718"/>
                <a:gd name="T29" fmla="*/ 156 h 306"/>
                <a:gd name="T30" fmla="*/ 469 w 718"/>
                <a:gd name="T31" fmla="*/ 126 h 306"/>
                <a:gd name="T32" fmla="*/ 552 w 718"/>
                <a:gd name="T33" fmla="*/ 102 h 306"/>
                <a:gd name="T34" fmla="*/ 582 w 718"/>
                <a:gd name="T35" fmla="*/ 90 h 306"/>
                <a:gd name="T36" fmla="*/ 616 w 718"/>
                <a:gd name="T37" fmla="*/ 84 h 306"/>
                <a:gd name="T38" fmla="*/ 634 w 718"/>
                <a:gd name="T39" fmla="*/ 78 h 306"/>
                <a:gd name="T40" fmla="*/ 640 w 718"/>
                <a:gd name="T41" fmla="*/ 72 h 306"/>
                <a:gd name="T42" fmla="*/ 646 w 718"/>
                <a:gd name="T43" fmla="*/ 66 h 306"/>
                <a:gd name="T44" fmla="*/ 664 w 718"/>
                <a:gd name="T45" fmla="*/ 60 h 306"/>
                <a:gd name="T46" fmla="*/ 706 w 718"/>
                <a:gd name="T47" fmla="*/ 30 h 306"/>
                <a:gd name="T48" fmla="*/ 724 w 718"/>
                <a:gd name="T49" fmla="*/ 18 h 306"/>
                <a:gd name="T50" fmla="*/ 730 w 718"/>
                <a:gd name="T51" fmla="*/ 6 h 306"/>
                <a:gd name="T52" fmla="*/ 724 w 718"/>
                <a:gd name="T53" fmla="*/ 0 h 306"/>
                <a:gd name="T54" fmla="*/ 700 w 718"/>
                <a:gd name="T55" fmla="*/ 0 h 306"/>
                <a:gd name="T56" fmla="*/ 640 w 718"/>
                <a:gd name="T57" fmla="*/ 0 h 306"/>
                <a:gd name="T58" fmla="*/ 588 w 718"/>
                <a:gd name="T59" fmla="*/ 0 h 306"/>
                <a:gd name="T60" fmla="*/ 552 w 718"/>
                <a:gd name="T61" fmla="*/ 0 h 306"/>
                <a:gd name="T62" fmla="*/ 522 w 718"/>
                <a:gd name="T63" fmla="*/ 18 h 306"/>
                <a:gd name="T64" fmla="*/ 493 w 718"/>
                <a:gd name="T65" fmla="*/ 42 h 306"/>
                <a:gd name="T66" fmla="*/ 475 w 718"/>
                <a:gd name="T67" fmla="*/ 54 h 306"/>
                <a:gd name="T68" fmla="*/ 457 w 718"/>
                <a:gd name="T69" fmla="*/ 60 h 306"/>
                <a:gd name="T70" fmla="*/ 433 w 718"/>
                <a:gd name="T71" fmla="*/ 60 h 306"/>
                <a:gd name="T72" fmla="*/ 397 w 718"/>
                <a:gd name="T73" fmla="*/ 66 h 306"/>
                <a:gd name="T74" fmla="*/ 351 w 718"/>
                <a:gd name="T75" fmla="*/ 84 h 306"/>
                <a:gd name="T76" fmla="*/ 315 w 718"/>
                <a:gd name="T77" fmla="*/ 108 h 306"/>
                <a:gd name="T78" fmla="*/ 291 w 718"/>
                <a:gd name="T79" fmla="*/ 126 h 306"/>
                <a:gd name="T80" fmla="*/ 279 w 718"/>
                <a:gd name="T81" fmla="*/ 132 h 306"/>
                <a:gd name="T82" fmla="*/ 261 w 718"/>
                <a:gd name="T83" fmla="*/ 138 h 306"/>
                <a:gd name="T84" fmla="*/ 225 w 718"/>
                <a:gd name="T85" fmla="*/ 138 h 306"/>
                <a:gd name="T86" fmla="*/ 190 w 718"/>
                <a:gd name="T87" fmla="*/ 138 h 306"/>
                <a:gd name="T88" fmla="*/ 184 w 718"/>
                <a:gd name="T89" fmla="*/ 138 h 306"/>
                <a:gd name="T90" fmla="*/ 178 w 718"/>
                <a:gd name="T91" fmla="*/ 138 h 306"/>
                <a:gd name="T92" fmla="*/ 114 w 718"/>
                <a:gd name="T93" fmla="*/ 162 h 306"/>
                <a:gd name="T94" fmla="*/ 48 w 718"/>
                <a:gd name="T95" fmla="*/ 216 h 306"/>
                <a:gd name="T96" fmla="*/ 48 w 718"/>
                <a:gd name="T97" fmla="*/ 216 h 30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1036" name="Freeform 11">
              <a:extLst>
                <a:ext uri="{FF2B5EF4-FFF2-40B4-BE49-F238E27FC236}">
                  <a16:creationId xmlns="" xmlns:a16="http://schemas.microsoft.com/office/drawing/2014/main" id="{F6662997-6AF8-484F-835C-62A5F53727E5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>
                <a:gd name="T0" fmla="*/ 2261 w 2392"/>
                <a:gd name="T1" fmla="*/ 54 h 881"/>
                <a:gd name="T2" fmla="*/ 2217 w 2392"/>
                <a:gd name="T3" fmla="*/ 54 h 881"/>
                <a:gd name="T4" fmla="*/ 2175 w 2392"/>
                <a:gd name="T5" fmla="*/ 66 h 881"/>
                <a:gd name="T6" fmla="*/ 2049 w 2392"/>
                <a:gd name="T7" fmla="*/ 101 h 881"/>
                <a:gd name="T8" fmla="*/ 1984 w 2392"/>
                <a:gd name="T9" fmla="*/ 119 h 881"/>
                <a:gd name="T10" fmla="*/ 1884 w 2392"/>
                <a:gd name="T11" fmla="*/ 167 h 881"/>
                <a:gd name="T12" fmla="*/ 1860 w 2392"/>
                <a:gd name="T13" fmla="*/ 245 h 881"/>
                <a:gd name="T14" fmla="*/ 1866 w 2392"/>
                <a:gd name="T15" fmla="*/ 305 h 881"/>
                <a:gd name="T16" fmla="*/ 1782 w 2392"/>
                <a:gd name="T17" fmla="*/ 317 h 881"/>
                <a:gd name="T18" fmla="*/ 1617 w 2392"/>
                <a:gd name="T19" fmla="*/ 263 h 881"/>
                <a:gd name="T20" fmla="*/ 1527 w 2392"/>
                <a:gd name="T21" fmla="*/ 257 h 881"/>
                <a:gd name="T22" fmla="*/ 1419 w 2392"/>
                <a:gd name="T23" fmla="*/ 311 h 881"/>
                <a:gd name="T24" fmla="*/ 1351 w 2392"/>
                <a:gd name="T25" fmla="*/ 353 h 881"/>
                <a:gd name="T26" fmla="*/ 1326 w 2392"/>
                <a:gd name="T27" fmla="*/ 359 h 881"/>
                <a:gd name="T28" fmla="*/ 1230 w 2392"/>
                <a:gd name="T29" fmla="*/ 371 h 881"/>
                <a:gd name="T30" fmla="*/ 1176 w 2392"/>
                <a:gd name="T31" fmla="*/ 365 h 881"/>
                <a:gd name="T32" fmla="*/ 1069 w 2392"/>
                <a:gd name="T33" fmla="*/ 371 h 881"/>
                <a:gd name="T34" fmla="*/ 969 w 2392"/>
                <a:gd name="T35" fmla="*/ 383 h 881"/>
                <a:gd name="T36" fmla="*/ 933 w 2392"/>
                <a:gd name="T37" fmla="*/ 401 h 881"/>
                <a:gd name="T38" fmla="*/ 831 w 2392"/>
                <a:gd name="T39" fmla="*/ 419 h 881"/>
                <a:gd name="T40" fmla="*/ 790 w 2392"/>
                <a:gd name="T41" fmla="*/ 419 h 881"/>
                <a:gd name="T42" fmla="*/ 672 w 2392"/>
                <a:gd name="T43" fmla="*/ 437 h 881"/>
                <a:gd name="T44" fmla="*/ 606 w 2392"/>
                <a:gd name="T45" fmla="*/ 473 h 881"/>
                <a:gd name="T46" fmla="*/ 511 w 2392"/>
                <a:gd name="T47" fmla="*/ 467 h 881"/>
                <a:gd name="T48" fmla="*/ 435 w 2392"/>
                <a:gd name="T49" fmla="*/ 491 h 881"/>
                <a:gd name="T50" fmla="*/ 417 w 2392"/>
                <a:gd name="T51" fmla="*/ 539 h 881"/>
                <a:gd name="T52" fmla="*/ 351 w 2392"/>
                <a:gd name="T53" fmla="*/ 569 h 881"/>
                <a:gd name="T54" fmla="*/ 226 w 2392"/>
                <a:gd name="T55" fmla="*/ 599 h 881"/>
                <a:gd name="T56" fmla="*/ 138 w 2392"/>
                <a:gd name="T57" fmla="*/ 647 h 881"/>
                <a:gd name="T58" fmla="*/ 108 w 2392"/>
                <a:gd name="T59" fmla="*/ 659 h 881"/>
                <a:gd name="T60" fmla="*/ 0 w 2392"/>
                <a:gd name="T61" fmla="*/ 671 h 881"/>
                <a:gd name="T62" fmla="*/ 84 w 2392"/>
                <a:gd name="T63" fmla="*/ 695 h 881"/>
                <a:gd name="T64" fmla="*/ 267 w 2392"/>
                <a:gd name="T65" fmla="*/ 653 h 881"/>
                <a:gd name="T66" fmla="*/ 481 w 2392"/>
                <a:gd name="T67" fmla="*/ 569 h 881"/>
                <a:gd name="T68" fmla="*/ 576 w 2392"/>
                <a:gd name="T69" fmla="*/ 521 h 881"/>
                <a:gd name="T70" fmla="*/ 654 w 2392"/>
                <a:gd name="T71" fmla="*/ 515 h 881"/>
                <a:gd name="T72" fmla="*/ 885 w 2392"/>
                <a:gd name="T73" fmla="*/ 461 h 881"/>
                <a:gd name="T74" fmla="*/ 1164 w 2392"/>
                <a:gd name="T75" fmla="*/ 425 h 881"/>
                <a:gd name="T76" fmla="*/ 1308 w 2392"/>
                <a:gd name="T77" fmla="*/ 461 h 881"/>
                <a:gd name="T78" fmla="*/ 1437 w 2392"/>
                <a:gd name="T79" fmla="*/ 533 h 881"/>
                <a:gd name="T80" fmla="*/ 1455 w 2392"/>
                <a:gd name="T81" fmla="*/ 617 h 881"/>
                <a:gd name="T82" fmla="*/ 1396 w 2392"/>
                <a:gd name="T83" fmla="*/ 653 h 881"/>
                <a:gd name="T84" fmla="*/ 1242 w 2392"/>
                <a:gd name="T85" fmla="*/ 701 h 881"/>
                <a:gd name="T86" fmla="*/ 1128 w 2392"/>
                <a:gd name="T87" fmla="*/ 755 h 881"/>
                <a:gd name="T88" fmla="*/ 1081 w 2392"/>
                <a:gd name="T89" fmla="*/ 809 h 881"/>
                <a:gd name="T90" fmla="*/ 1093 w 2392"/>
                <a:gd name="T91" fmla="*/ 869 h 881"/>
                <a:gd name="T92" fmla="*/ 1122 w 2392"/>
                <a:gd name="T93" fmla="*/ 881 h 881"/>
                <a:gd name="T94" fmla="*/ 1224 w 2392"/>
                <a:gd name="T95" fmla="*/ 869 h 881"/>
                <a:gd name="T96" fmla="*/ 1408 w 2392"/>
                <a:gd name="T97" fmla="*/ 857 h 881"/>
                <a:gd name="T98" fmla="*/ 1461 w 2392"/>
                <a:gd name="T99" fmla="*/ 851 h 881"/>
                <a:gd name="T100" fmla="*/ 1503 w 2392"/>
                <a:gd name="T101" fmla="*/ 833 h 881"/>
                <a:gd name="T102" fmla="*/ 1699 w 2392"/>
                <a:gd name="T103" fmla="*/ 743 h 881"/>
                <a:gd name="T104" fmla="*/ 1830 w 2392"/>
                <a:gd name="T105" fmla="*/ 689 h 881"/>
                <a:gd name="T106" fmla="*/ 1908 w 2392"/>
                <a:gd name="T107" fmla="*/ 581 h 881"/>
                <a:gd name="T108" fmla="*/ 2067 w 2392"/>
                <a:gd name="T109" fmla="*/ 389 h 881"/>
                <a:gd name="T110" fmla="*/ 2235 w 2392"/>
                <a:gd name="T111" fmla="*/ 269 h 881"/>
                <a:gd name="T112" fmla="*/ 2281 w 2392"/>
                <a:gd name="T113" fmla="*/ 239 h 881"/>
                <a:gd name="T114" fmla="*/ 2424 w 2392"/>
                <a:gd name="T115" fmla="*/ 0 h 881"/>
                <a:gd name="T116" fmla="*/ 2334 w 2392"/>
                <a:gd name="T117" fmla="*/ 36 h 881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28684" name="Freeform 12">
              <a:extLst>
                <a:ext uri="{FF2B5EF4-FFF2-40B4-BE49-F238E27FC236}">
                  <a16:creationId xmlns="" xmlns:a16="http://schemas.microsoft.com/office/drawing/2014/main" id="{1127E191-471E-4BF6-BD3E-DA70B14CF3DC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>
                <a:gd name="T0" fmla="*/ 30 w 550"/>
                <a:gd name="T1" fmla="*/ 245 h 257"/>
                <a:gd name="T2" fmla="*/ 18 w 550"/>
                <a:gd name="T3" fmla="*/ 251 h 257"/>
                <a:gd name="T4" fmla="*/ 6 w 550"/>
                <a:gd name="T5" fmla="*/ 257 h 257"/>
                <a:gd name="T6" fmla="*/ 0 w 550"/>
                <a:gd name="T7" fmla="*/ 257 h 257"/>
                <a:gd name="T8" fmla="*/ 305 w 550"/>
                <a:gd name="T9" fmla="*/ 113 h 257"/>
                <a:gd name="T10" fmla="*/ 520 w 550"/>
                <a:gd name="T11" fmla="*/ 0 h 257"/>
                <a:gd name="T12" fmla="*/ 526 w 550"/>
                <a:gd name="T13" fmla="*/ 6 h 257"/>
                <a:gd name="T14" fmla="*/ 544 w 550"/>
                <a:gd name="T15" fmla="*/ 18 h 257"/>
                <a:gd name="T16" fmla="*/ 550 w 550"/>
                <a:gd name="T17" fmla="*/ 24 h 257"/>
                <a:gd name="T18" fmla="*/ 550 w 550"/>
                <a:gd name="T19" fmla="*/ 36 h 257"/>
                <a:gd name="T20" fmla="*/ 544 w 550"/>
                <a:gd name="T21" fmla="*/ 42 h 257"/>
                <a:gd name="T22" fmla="*/ 526 w 550"/>
                <a:gd name="T23" fmla="*/ 54 h 257"/>
                <a:gd name="T24" fmla="*/ 514 w 550"/>
                <a:gd name="T25" fmla="*/ 60 h 257"/>
                <a:gd name="T26" fmla="*/ 502 w 550"/>
                <a:gd name="T27" fmla="*/ 66 h 257"/>
                <a:gd name="T28" fmla="*/ 448 w 550"/>
                <a:gd name="T29" fmla="*/ 84 h 257"/>
                <a:gd name="T30" fmla="*/ 382 w 550"/>
                <a:gd name="T31" fmla="*/ 113 h 257"/>
                <a:gd name="T32" fmla="*/ 305 w 550"/>
                <a:gd name="T33" fmla="*/ 143 h 257"/>
                <a:gd name="T34" fmla="*/ 227 w 550"/>
                <a:gd name="T35" fmla="*/ 173 h 257"/>
                <a:gd name="T36" fmla="*/ 149 w 550"/>
                <a:gd name="T37" fmla="*/ 203 h 257"/>
                <a:gd name="T38" fmla="*/ 83 w 550"/>
                <a:gd name="T39" fmla="*/ 227 h 257"/>
                <a:gd name="T40" fmla="*/ 30 w 550"/>
                <a:gd name="T41" fmla="*/ 245 h 257"/>
                <a:gd name="T42" fmla="*/ 30 w 550"/>
                <a:gd name="T43" fmla="*/ 245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 algn="ctr" eaLnBrk="1" hangingPunct="1">
                <a:defRPr/>
              </a:pPr>
              <a:endParaRPr lang="es-ES"/>
            </a:p>
          </p:txBody>
        </p:sp>
        <p:sp>
          <p:nvSpPr>
            <p:cNvPr id="1038" name="Freeform 13">
              <a:extLst>
                <a:ext uri="{FF2B5EF4-FFF2-40B4-BE49-F238E27FC236}">
                  <a16:creationId xmlns="" xmlns:a16="http://schemas.microsoft.com/office/drawing/2014/main" id="{4C2389C9-C714-4046-B1B7-35CE273D11A6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>
                <a:gd name="T0" fmla="*/ 0 w 5"/>
                <a:gd name="T1" fmla="*/ 0 h 1"/>
                <a:gd name="T2" fmla="*/ 5 w 5"/>
                <a:gd name="T3" fmla="*/ 0 h 1"/>
                <a:gd name="T4" fmla="*/ 0 w 5"/>
                <a:gd name="T5" fmla="*/ 0 h 1"/>
                <a:gd name="T6" fmla="*/ 0 w 5"/>
                <a:gd name="T7" fmla="*/ 0 h 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28686" name="Freeform 14">
              <a:extLst>
                <a:ext uri="{FF2B5EF4-FFF2-40B4-BE49-F238E27FC236}">
                  <a16:creationId xmlns="" xmlns:a16="http://schemas.microsoft.com/office/drawing/2014/main" id="{514C30D8-805B-44C8-97E5-60BF45A095B7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>
                <a:gd name="T0" fmla="*/ 659 w 716"/>
                <a:gd name="T1" fmla="*/ 6 h 383"/>
                <a:gd name="T2" fmla="*/ 588 w 716"/>
                <a:gd name="T3" fmla="*/ 42 h 383"/>
                <a:gd name="T4" fmla="*/ 515 w 716"/>
                <a:gd name="T5" fmla="*/ 84 h 383"/>
                <a:gd name="T6" fmla="*/ 509 w 716"/>
                <a:gd name="T7" fmla="*/ 90 h 383"/>
                <a:gd name="T8" fmla="*/ 485 w 716"/>
                <a:gd name="T9" fmla="*/ 102 h 383"/>
                <a:gd name="T10" fmla="*/ 455 w 716"/>
                <a:gd name="T11" fmla="*/ 120 h 383"/>
                <a:gd name="T12" fmla="*/ 425 w 716"/>
                <a:gd name="T13" fmla="*/ 138 h 383"/>
                <a:gd name="T14" fmla="*/ 371 w 716"/>
                <a:gd name="T15" fmla="*/ 168 h 383"/>
                <a:gd name="T16" fmla="*/ 306 w 716"/>
                <a:gd name="T17" fmla="*/ 198 h 383"/>
                <a:gd name="T18" fmla="*/ 186 w 716"/>
                <a:gd name="T19" fmla="*/ 251 h 383"/>
                <a:gd name="T20" fmla="*/ 131 w 716"/>
                <a:gd name="T21" fmla="*/ 269 h 383"/>
                <a:gd name="T22" fmla="*/ 89 w 716"/>
                <a:gd name="T23" fmla="*/ 287 h 383"/>
                <a:gd name="T24" fmla="*/ 53 w 716"/>
                <a:gd name="T25" fmla="*/ 305 h 383"/>
                <a:gd name="T26" fmla="*/ 36 w 716"/>
                <a:gd name="T27" fmla="*/ 311 h 383"/>
                <a:gd name="T28" fmla="*/ 12 w 716"/>
                <a:gd name="T29" fmla="*/ 329 h 383"/>
                <a:gd name="T30" fmla="*/ 0 w 716"/>
                <a:gd name="T31" fmla="*/ 353 h 383"/>
                <a:gd name="T32" fmla="*/ 0 w 716"/>
                <a:gd name="T33" fmla="*/ 371 h 383"/>
                <a:gd name="T34" fmla="*/ 0 w 716"/>
                <a:gd name="T35" fmla="*/ 383 h 383"/>
                <a:gd name="T36" fmla="*/ 0 w 716"/>
                <a:gd name="T37" fmla="*/ 383 h 383"/>
                <a:gd name="T38" fmla="*/ 12 w 716"/>
                <a:gd name="T39" fmla="*/ 371 h 383"/>
                <a:gd name="T40" fmla="*/ 30 w 716"/>
                <a:gd name="T41" fmla="*/ 353 h 383"/>
                <a:gd name="T42" fmla="*/ 53 w 716"/>
                <a:gd name="T43" fmla="*/ 335 h 383"/>
                <a:gd name="T44" fmla="*/ 77 w 716"/>
                <a:gd name="T45" fmla="*/ 317 h 383"/>
                <a:gd name="T46" fmla="*/ 101 w 716"/>
                <a:gd name="T47" fmla="*/ 311 h 383"/>
                <a:gd name="T48" fmla="*/ 131 w 716"/>
                <a:gd name="T49" fmla="*/ 299 h 383"/>
                <a:gd name="T50" fmla="*/ 204 w 716"/>
                <a:gd name="T51" fmla="*/ 269 h 383"/>
                <a:gd name="T52" fmla="*/ 240 w 716"/>
                <a:gd name="T53" fmla="*/ 251 h 383"/>
                <a:gd name="T54" fmla="*/ 270 w 716"/>
                <a:gd name="T55" fmla="*/ 239 h 383"/>
                <a:gd name="T56" fmla="*/ 294 w 716"/>
                <a:gd name="T57" fmla="*/ 228 h 383"/>
                <a:gd name="T58" fmla="*/ 312 w 716"/>
                <a:gd name="T59" fmla="*/ 222 h 383"/>
                <a:gd name="T60" fmla="*/ 330 w 716"/>
                <a:gd name="T61" fmla="*/ 210 h 383"/>
                <a:gd name="T62" fmla="*/ 365 w 716"/>
                <a:gd name="T63" fmla="*/ 186 h 383"/>
                <a:gd name="T64" fmla="*/ 419 w 716"/>
                <a:gd name="T65" fmla="*/ 156 h 383"/>
                <a:gd name="T66" fmla="*/ 473 w 716"/>
                <a:gd name="T67" fmla="*/ 120 h 383"/>
                <a:gd name="T68" fmla="*/ 527 w 716"/>
                <a:gd name="T69" fmla="*/ 90 h 383"/>
                <a:gd name="T70" fmla="*/ 576 w 716"/>
                <a:gd name="T71" fmla="*/ 60 h 383"/>
                <a:gd name="T72" fmla="*/ 612 w 716"/>
                <a:gd name="T73" fmla="*/ 42 h 383"/>
                <a:gd name="T74" fmla="*/ 629 w 716"/>
                <a:gd name="T75" fmla="*/ 36 h 383"/>
                <a:gd name="T76" fmla="*/ 647 w 716"/>
                <a:gd name="T77" fmla="*/ 30 h 383"/>
                <a:gd name="T78" fmla="*/ 677 w 716"/>
                <a:gd name="T79" fmla="*/ 18 h 383"/>
                <a:gd name="T80" fmla="*/ 701 w 716"/>
                <a:gd name="T81" fmla="*/ 6 h 383"/>
                <a:gd name="T82" fmla="*/ 713 w 716"/>
                <a:gd name="T83" fmla="*/ 0 h 383"/>
                <a:gd name="T84" fmla="*/ 713 w 716"/>
                <a:gd name="T85" fmla="*/ 0 h 383"/>
                <a:gd name="T86" fmla="*/ 659 w 716"/>
                <a:gd name="T87" fmla="*/ 6 h 383"/>
                <a:gd name="T88" fmla="*/ 716 w 716"/>
                <a:gd name="T89" fmla="*/ 63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 algn="ctr" eaLnBrk="1" hangingPunct="1">
                <a:defRPr/>
              </a:pPr>
              <a:endParaRPr lang="es-ES"/>
            </a:p>
          </p:txBody>
        </p:sp>
        <p:sp>
          <p:nvSpPr>
            <p:cNvPr id="28687" name="Freeform 15">
              <a:extLst>
                <a:ext uri="{FF2B5EF4-FFF2-40B4-BE49-F238E27FC236}">
                  <a16:creationId xmlns="" xmlns:a16="http://schemas.microsoft.com/office/drawing/2014/main" id="{98D83A67-97D6-4BA2-8D1E-6A4F32152B4A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>
                <a:gd name="T0" fmla="*/ 6 w 318"/>
                <a:gd name="T1" fmla="*/ 225 h 225"/>
                <a:gd name="T2" fmla="*/ 0 w 318"/>
                <a:gd name="T3" fmla="*/ 195 h 225"/>
                <a:gd name="T4" fmla="*/ 315 w 318"/>
                <a:gd name="T5" fmla="*/ 0 h 225"/>
                <a:gd name="T6" fmla="*/ 303 w 318"/>
                <a:gd name="T7" fmla="*/ 27 h 225"/>
                <a:gd name="T8" fmla="*/ 318 w 318"/>
                <a:gd name="T9" fmla="*/ 42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 algn="ctr" eaLnBrk="1" hangingPunct="1">
                <a:defRPr/>
              </a:pPr>
              <a:endParaRPr lang="es-ES"/>
            </a:p>
          </p:txBody>
        </p:sp>
        <p:sp>
          <p:nvSpPr>
            <p:cNvPr id="28688" name="Freeform 16">
              <a:extLst>
                <a:ext uri="{FF2B5EF4-FFF2-40B4-BE49-F238E27FC236}">
                  <a16:creationId xmlns="" xmlns:a16="http://schemas.microsoft.com/office/drawing/2014/main" id="{B951061A-60AD-43EC-B4E5-2D73CDA38153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>
                <a:gd name="T0" fmla="*/ 1050 w 2595"/>
                <a:gd name="T1" fmla="*/ 657 h 933"/>
                <a:gd name="T2" fmla="*/ 1581 w 2595"/>
                <a:gd name="T3" fmla="*/ 690 h 933"/>
                <a:gd name="T4" fmla="*/ 1671 w 2595"/>
                <a:gd name="T5" fmla="*/ 723 h 933"/>
                <a:gd name="T6" fmla="*/ 1176 w 2595"/>
                <a:gd name="T7" fmla="*/ 621 h 933"/>
                <a:gd name="T8" fmla="*/ 1854 w 2595"/>
                <a:gd name="T9" fmla="*/ 567 h 933"/>
                <a:gd name="T10" fmla="*/ 1869 w 2595"/>
                <a:gd name="T11" fmla="*/ 612 h 933"/>
                <a:gd name="T12" fmla="*/ 2103 w 2595"/>
                <a:gd name="T13" fmla="*/ 861 h 933"/>
                <a:gd name="T14" fmla="*/ 1883 w 2595"/>
                <a:gd name="T15" fmla="*/ 520 h 933"/>
                <a:gd name="T16" fmla="*/ 1842 w 2595"/>
                <a:gd name="T17" fmla="*/ 490 h 933"/>
                <a:gd name="T18" fmla="*/ 1770 w 2595"/>
                <a:gd name="T19" fmla="*/ 466 h 933"/>
                <a:gd name="T20" fmla="*/ 1740 w 2595"/>
                <a:gd name="T21" fmla="*/ 448 h 933"/>
                <a:gd name="T22" fmla="*/ 1758 w 2595"/>
                <a:gd name="T23" fmla="*/ 436 h 933"/>
                <a:gd name="T24" fmla="*/ 1830 w 2595"/>
                <a:gd name="T25" fmla="*/ 430 h 933"/>
                <a:gd name="T26" fmla="*/ 1877 w 2595"/>
                <a:gd name="T27" fmla="*/ 424 h 933"/>
                <a:gd name="T28" fmla="*/ 1955 w 2595"/>
                <a:gd name="T29" fmla="*/ 394 h 933"/>
                <a:gd name="T30" fmla="*/ 2052 w 2595"/>
                <a:gd name="T31" fmla="*/ 396 h 933"/>
                <a:gd name="T32" fmla="*/ 2253 w 2595"/>
                <a:gd name="T33" fmla="*/ 732 h 933"/>
                <a:gd name="T34" fmla="*/ 2415 w 2595"/>
                <a:gd name="T35" fmla="*/ 933 h 933"/>
                <a:gd name="T36" fmla="*/ 2397 w 2595"/>
                <a:gd name="T37" fmla="*/ 828 h 933"/>
                <a:gd name="T38" fmla="*/ 2088 w 2595"/>
                <a:gd name="T39" fmla="*/ 400 h 933"/>
                <a:gd name="T40" fmla="*/ 2046 w 2595"/>
                <a:gd name="T41" fmla="*/ 346 h 933"/>
                <a:gd name="T42" fmla="*/ 1997 w 2595"/>
                <a:gd name="T43" fmla="*/ 304 h 933"/>
                <a:gd name="T44" fmla="*/ 1967 w 2595"/>
                <a:gd name="T45" fmla="*/ 286 h 933"/>
                <a:gd name="T46" fmla="*/ 1973 w 2595"/>
                <a:gd name="T47" fmla="*/ 286 h 933"/>
                <a:gd name="T48" fmla="*/ 2009 w 2595"/>
                <a:gd name="T49" fmla="*/ 286 h 933"/>
                <a:gd name="T50" fmla="*/ 2082 w 2595"/>
                <a:gd name="T51" fmla="*/ 322 h 933"/>
                <a:gd name="T52" fmla="*/ 2199 w 2595"/>
                <a:gd name="T53" fmla="*/ 384 h 933"/>
                <a:gd name="T54" fmla="*/ 2394 w 2595"/>
                <a:gd name="T55" fmla="*/ 448 h 933"/>
                <a:gd name="T56" fmla="*/ 2595 w 2595"/>
                <a:gd name="T57" fmla="*/ 516 h 933"/>
                <a:gd name="T58" fmla="*/ 2388 w 2595"/>
                <a:gd name="T59" fmla="*/ 424 h 933"/>
                <a:gd name="T60" fmla="*/ 2219 w 2595"/>
                <a:gd name="T61" fmla="*/ 340 h 933"/>
                <a:gd name="T62" fmla="*/ 2052 w 2595"/>
                <a:gd name="T63" fmla="*/ 280 h 933"/>
                <a:gd name="T64" fmla="*/ 1955 w 2595"/>
                <a:gd name="T65" fmla="*/ 262 h 933"/>
                <a:gd name="T66" fmla="*/ 1877 w 2595"/>
                <a:gd name="T67" fmla="*/ 274 h 933"/>
                <a:gd name="T68" fmla="*/ 1752 w 2595"/>
                <a:gd name="T69" fmla="*/ 274 h 933"/>
                <a:gd name="T70" fmla="*/ 1661 w 2595"/>
                <a:gd name="T71" fmla="*/ 292 h 933"/>
                <a:gd name="T72" fmla="*/ 1607 w 2595"/>
                <a:gd name="T73" fmla="*/ 316 h 933"/>
                <a:gd name="T74" fmla="*/ 1589 w 2595"/>
                <a:gd name="T75" fmla="*/ 322 h 933"/>
                <a:gd name="T76" fmla="*/ 1409 w 2595"/>
                <a:gd name="T77" fmla="*/ 358 h 933"/>
                <a:gd name="T78" fmla="*/ 1152 w 2595"/>
                <a:gd name="T79" fmla="*/ 442 h 933"/>
                <a:gd name="T80" fmla="*/ 966 w 2595"/>
                <a:gd name="T81" fmla="*/ 460 h 933"/>
                <a:gd name="T82" fmla="*/ 870 w 2595"/>
                <a:gd name="T83" fmla="*/ 442 h 933"/>
                <a:gd name="T84" fmla="*/ 828 w 2595"/>
                <a:gd name="T85" fmla="*/ 430 h 933"/>
                <a:gd name="T86" fmla="*/ 743 w 2595"/>
                <a:gd name="T87" fmla="*/ 388 h 933"/>
                <a:gd name="T88" fmla="*/ 636 w 2595"/>
                <a:gd name="T89" fmla="*/ 334 h 933"/>
                <a:gd name="T90" fmla="*/ 467 w 2595"/>
                <a:gd name="T91" fmla="*/ 256 h 933"/>
                <a:gd name="T92" fmla="*/ 0 w 2595"/>
                <a:gd name="T93" fmla="*/ 0 h 933"/>
                <a:gd name="T94" fmla="*/ 585 w 2595"/>
                <a:gd name="T95" fmla="*/ 390 h 933"/>
                <a:gd name="T96" fmla="*/ 849 w 2595"/>
                <a:gd name="T97" fmla="*/ 543 h 933"/>
                <a:gd name="T98" fmla="*/ 897 w 2595"/>
                <a:gd name="T99" fmla="*/ 621 h 9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 algn="ctr" eaLnBrk="1" hangingPunct="1">
                <a:defRPr/>
              </a:pPr>
              <a:endParaRPr lang="es-ES"/>
            </a:p>
          </p:txBody>
        </p:sp>
        <p:sp>
          <p:nvSpPr>
            <p:cNvPr id="1042" name="Freeform 17">
              <a:extLst>
                <a:ext uri="{FF2B5EF4-FFF2-40B4-BE49-F238E27FC236}">
                  <a16:creationId xmlns="" xmlns:a16="http://schemas.microsoft.com/office/drawing/2014/main" id="{853593B6-9D46-479C-91FD-6A9DF9484F1C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>
                <a:gd name="T0" fmla="*/ 2370 w 2723"/>
                <a:gd name="T1" fmla="*/ 72 h 1091"/>
                <a:gd name="T2" fmla="*/ 2597 w 2723"/>
                <a:gd name="T3" fmla="*/ 198 h 1091"/>
                <a:gd name="T4" fmla="*/ 2639 w 2723"/>
                <a:gd name="T5" fmla="*/ 276 h 1091"/>
                <a:gd name="T6" fmla="*/ 2453 w 2723"/>
                <a:gd name="T7" fmla="*/ 264 h 1091"/>
                <a:gd name="T8" fmla="*/ 2297 w 2723"/>
                <a:gd name="T9" fmla="*/ 204 h 1091"/>
                <a:gd name="T10" fmla="*/ 2112 w 2723"/>
                <a:gd name="T11" fmla="*/ 66 h 1091"/>
                <a:gd name="T12" fmla="*/ 2088 w 2723"/>
                <a:gd name="T13" fmla="*/ 72 h 1091"/>
                <a:gd name="T14" fmla="*/ 2106 w 2723"/>
                <a:gd name="T15" fmla="*/ 114 h 1091"/>
                <a:gd name="T16" fmla="*/ 2412 w 2723"/>
                <a:gd name="T17" fmla="*/ 552 h 1091"/>
                <a:gd name="T18" fmla="*/ 2279 w 2723"/>
                <a:gd name="T19" fmla="*/ 564 h 1091"/>
                <a:gd name="T20" fmla="*/ 2189 w 2723"/>
                <a:gd name="T21" fmla="*/ 492 h 1091"/>
                <a:gd name="T22" fmla="*/ 2058 w 2723"/>
                <a:gd name="T23" fmla="*/ 330 h 1091"/>
                <a:gd name="T24" fmla="*/ 1991 w 2723"/>
                <a:gd name="T25" fmla="*/ 234 h 1091"/>
                <a:gd name="T26" fmla="*/ 1949 w 2723"/>
                <a:gd name="T27" fmla="*/ 174 h 1091"/>
                <a:gd name="T28" fmla="*/ 1824 w 2723"/>
                <a:gd name="T29" fmla="*/ 132 h 1091"/>
                <a:gd name="T30" fmla="*/ 1794 w 2723"/>
                <a:gd name="T31" fmla="*/ 144 h 1091"/>
                <a:gd name="T32" fmla="*/ 1895 w 2723"/>
                <a:gd name="T33" fmla="*/ 222 h 1091"/>
                <a:gd name="T34" fmla="*/ 1943 w 2723"/>
                <a:gd name="T35" fmla="*/ 366 h 1091"/>
                <a:gd name="T36" fmla="*/ 2064 w 2723"/>
                <a:gd name="T37" fmla="*/ 630 h 1091"/>
                <a:gd name="T38" fmla="*/ 2052 w 2723"/>
                <a:gd name="T39" fmla="*/ 695 h 1091"/>
                <a:gd name="T40" fmla="*/ 1955 w 2723"/>
                <a:gd name="T41" fmla="*/ 683 h 1091"/>
                <a:gd name="T42" fmla="*/ 1913 w 2723"/>
                <a:gd name="T43" fmla="*/ 636 h 1091"/>
                <a:gd name="T44" fmla="*/ 1703 w 2723"/>
                <a:gd name="T45" fmla="*/ 312 h 1091"/>
                <a:gd name="T46" fmla="*/ 1637 w 2723"/>
                <a:gd name="T47" fmla="*/ 276 h 1091"/>
                <a:gd name="T48" fmla="*/ 1643 w 2723"/>
                <a:gd name="T49" fmla="*/ 318 h 1091"/>
                <a:gd name="T50" fmla="*/ 1673 w 2723"/>
                <a:gd name="T51" fmla="*/ 408 h 1091"/>
                <a:gd name="T52" fmla="*/ 1716 w 2723"/>
                <a:gd name="T53" fmla="*/ 779 h 1091"/>
                <a:gd name="T54" fmla="*/ 1691 w 2723"/>
                <a:gd name="T55" fmla="*/ 737 h 1091"/>
                <a:gd name="T56" fmla="*/ 1613 w 2723"/>
                <a:gd name="T57" fmla="*/ 582 h 1091"/>
                <a:gd name="T58" fmla="*/ 1494 w 2723"/>
                <a:gd name="T59" fmla="*/ 480 h 1091"/>
                <a:gd name="T60" fmla="*/ 1248 w 2723"/>
                <a:gd name="T61" fmla="*/ 528 h 1091"/>
                <a:gd name="T62" fmla="*/ 996 w 2723"/>
                <a:gd name="T63" fmla="*/ 630 h 1091"/>
                <a:gd name="T64" fmla="*/ 714 w 2723"/>
                <a:gd name="T65" fmla="*/ 534 h 1091"/>
                <a:gd name="T66" fmla="*/ 198 w 2723"/>
                <a:gd name="T67" fmla="*/ 288 h 1091"/>
                <a:gd name="T68" fmla="*/ 0 w 2723"/>
                <a:gd name="T69" fmla="*/ 460 h 1091"/>
                <a:gd name="T70" fmla="*/ 288 w 2723"/>
                <a:gd name="T71" fmla="*/ 570 h 1091"/>
                <a:gd name="T72" fmla="*/ 461 w 2723"/>
                <a:gd name="T73" fmla="*/ 654 h 1091"/>
                <a:gd name="T74" fmla="*/ 725 w 2723"/>
                <a:gd name="T75" fmla="*/ 755 h 1091"/>
                <a:gd name="T76" fmla="*/ 966 w 2723"/>
                <a:gd name="T77" fmla="*/ 791 h 1091"/>
                <a:gd name="T78" fmla="*/ 1176 w 2723"/>
                <a:gd name="T79" fmla="*/ 779 h 1091"/>
                <a:gd name="T80" fmla="*/ 1278 w 2723"/>
                <a:gd name="T81" fmla="*/ 791 h 1091"/>
                <a:gd name="T82" fmla="*/ 1404 w 2723"/>
                <a:gd name="T83" fmla="*/ 845 h 1091"/>
                <a:gd name="T84" fmla="*/ 1416 w 2723"/>
                <a:gd name="T85" fmla="*/ 887 h 1091"/>
                <a:gd name="T86" fmla="*/ 1361 w 2723"/>
                <a:gd name="T87" fmla="*/ 923 h 1091"/>
                <a:gd name="T88" fmla="*/ 1385 w 2723"/>
                <a:gd name="T89" fmla="*/ 1007 h 1091"/>
                <a:gd name="T90" fmla="*/ 1494 w 2723"/>
                <a:gd name="T91" fmla="*/ 1085 h 1091"/>
                <a:gd name="T92" fmla="*/ 1697 w 2723"/>
                <a:gd name="T93" fmla="*/ 1043 h 1091"/>
                <a:gd name="T94" fmla="*/ 1812 w 2723"/>
                <a:gd name="T95" fmla="*/ 989 h 1091"/>
                <a:gd name="T96" fmla="*/ 1973 w 2723"/>
                <a:gd name="T97" fmla="*/ 917 h 1091"/>
                <a:gd name="T98" fmla="*/ 2201 w 2723"/>
                <a:gd name="T99" fmla="*/ 899 h 1091"/>
                <a:gd name="T100" fmla="*/ 2364 w 2723"/>
                <a:gd name="T101" fmla="*/ 863 h 1091"/>
                <a:gd name="T102" fmla="*/ 2400 w 2723"/>
                <a:gd name="T103" fmla="*/ 743 h 1091"/>
                <a:gd name="T104" fmla="*/ 2471 w 2723"/>
                <a:gd name="T105" fmla="*/ 701 h 1091"/>
                <a:gd name="T106" fmla="*/ 2621 w 2723"/>
                <a:gd name="T107" fmla="*/ 504 h 1091"/>
                <a:gd name="T108" fmla="*/ 2693 w 2723"/>
                <a:gd name="T109" fmla="*/ 374 h 109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</p:grpSp>
      <p:pic>
        <p:nvPicPr>
          <p:cNvPr id="1027" name="Picture 23" descr="Plantilla3">
            <a:extLst>
              <a:ext uri="{FF2B5EF4-FFF2-40B4-BE49-F238E27FC236}">
                <a16:creationId xmlns="" xmlns:a16="http://schemas.microsoft.com/office/drawing/2014/main" id="{0D8EC4CC-C377-47CB-8588-6FFEBBCC266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91440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22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3.png"/><Relationship Id="rId3" Type="http://schemas.openxmlformats.org/officeDocument/2006/relationships/image" Target="../media/image88.png"/><Relationship Id="rId7" Type="http://schemas.openxmlformats.org/officeDocument/2006/relationships/image" Target="../media/image9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1.png"/><Relationship Id="rId5" Type="http://schemas.openxmlformats.org/officeDocument/2006/relationships/image" Target="../media/image90.png"/><Relationship Id="rId10" Type="http://schemas.openxmlformats.org/officeDocument/2006/relationships/image" Target="../media/image95.png"/><Relationship Id="rId4" Type="http://schemas.openxmlformats.org/officeDocument/2006/relationships/image" Target="../media/image89.png"/><Relationship Id="rId9" Type="http://schemas.openxmlformats.org/officeDocument/2006/relationships/image" Target="../media/image9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2.png"/><Relationship Id="rId13" Type="http://schemas.openxmlformats.org/officeDocument/2006/relationships/image" Target="../media/image107.png"/><Relationship Id="rId18" Type="http://schemas.openxmlformats.org/officeDocument/2006/relationships/image" Target="../media/image112.png"/><Relationship Id="rId3" Type="http://schemas.openxmlformats.org/officeDocument/2006/relationships/image" Target="../media/image97.png"/><Relationship Id="rId21" Type="http://schemas.openxmlformats.org/officeDocument/2006/relationships/image" Target="../media/image115.png"/><Relationship Id="rId7" Type="http://schemas.openxmlformats.org/officeDocument/2006/relationships/image" Target="../media/image101.png"/><Relationship Id="rId12" Type="http://schemas.openxmlformats.org/officeDocument/2006/relationships/image" Target="../media/image106.png"/><Relationship Id="rId17" Type="http://schemas.openxmlformats.org/officeDocument/2006/relationships/image" Target="../media/image111.png"/><Relationship Id="rId2" Type="http://schemas.openxmlformats.org/officeDocument/2006/relationships/image" Target="../media/image96.png"/><Relationship Id="rId16" Type="http://schemas.openxmlformats.org/officeDocument/2006/relationships/image" Target="../media/image110.png"/><Relationship Id="rId20" Type="http://schemas.openxmlformats.org/officeDocument/2006/relationships/image" Target="../media/image1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0.png"/><Relationship Id="rId11" Type="http://schemas.openxmlformats.org/officeDocument/2006/relationships/image" Target="../media/image105.png"/><Relationship Id="rId5" Type="http://schemas.openxmlformats.org/officeDocument/2006/relationships/image" Target="../media/image99.png"/><Relationship Id="rId15" Type="http://schemas.openxmlformats.org/officeDocument/2006/relationships/image" Target="../media/image109.png"/><Relationship Id="rId10" Type="http://schemas.openxmlformats.org/officeDocument/2006/relationships/image" Target="../media/image104.png"/><Relationship Id="rId19" Type="http://schemas.openxmlformats.org/officeDocument/2006/relationships/image" Target="../media/image113.png"/><Relationship Id="rId4" Type="http://schemas.openxmlformats.org/officeDocument/2006/relationships/image" Target="../media/image98.png"/><Relationship Id="rId9" Type="http://schemas.openxmlformats.org/officeDocument/2006/relationships/image" Target="../media/image103.png"/><Relationship Id="rId14" Type="http://schemas.openxmlformats.org/officeDocument/2006/relationships/image" Target="../media/image108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1.png"/><Relationship Id="rId13" Type="http://schemas.openxmlformats.org/officeDocument/2006/relationships/image" Target="../media/image126.png"/><Relationship Id="rId3" Type="http://schemas.openxmlformats.org/officeDocument/2006/relationships/image" Target="../media/image116.png"/><Relationship Id="rId7" Type="http://schemas.openxmlformats.org/officeDocument/2006/relationships/image" Target="../media/image120.png"/><Relationship Id="rId12" Type="http://schemas.openxmlformats.org/officeDocument/2006/relationships/image" Target="../media/image125.png"/><Relationship Id="rId17" Type="http://schemas.openxmlformats.org/officeDocument/2006/relationships/image" Target="../media/image130.pn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1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9.png"/><Relationship Id="rId11" Type="http://schemas.openxmlformats.org/officeDocument/2006/relationships/image" Target="../media/image124.png"/><Relationship Id="rId5" Type="http://schemas.openxmlformats.org/officeDocument/2006/relationships/image" Target="../media/image118.png"/><Relationship Id="rId15" Type="http://schemas.openxmlformats.org/officeDocument/2006/relationships/image" Target="../media/image128.png"/><Relationship Id="rId10" Type="http://schemas.openxmlformats.org/officeDocument/2006/relationships/image" Target="../media/image123.png"/><Relationship Id="rId4" Type="http://schemas.openxmlformats.org/officeDocument/2006/relationships/image" Target="../media/image117.png"/><Relationship Id="rId9" Type="http://schemas.openxmlformats.org/officeDocument/2006/relationships/image" Target="../media/image122.png"/><Relationship Id="rId14" Type="http://schemas.openxmlformats.org/officeDocument/2006/relationships/image" Target="../media/image12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7.png"/><Relationship Id="rId13" Type="http://schemas.openxmlformats.org/officeDocument/2006/relationships/image" Target="../media/image142.png"/><Relationship Id="rId3" Type="http://schemas.openxmlformats.org/officeDocument/2006/relationships/image" Target="../media/image132.png"/><Relationship Id="rId7" Type="http://schemas.openxmlformats.org/officeDocument/2006/relationships/image" Target="../media/image136.png"/><Relationship Id="rId12" Type="http://schemas.openxmlformats.org/officeDocument/2006/relationships/image" Target="../media/image141.png"/><Relationship Id="rId17" Type="http://schemas.openxmlformats.org/officeDocument/2006/relationships/image" Target="../media/image146.png"/><Relationship Id="rId2" Type="http://schemas.openxmlformats.org/officeDocument/2006/relationships/image" Target="../media/image131.png"/><Relationship Id="rId16" Type="http://schemas.openxmlformats.org/officeDocument/2006/relationships/image" Target="../media/image14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5.png"/><Relationship Id="rId11" Type="http://schemas.openxmlformats.org/officeDocument/2006/relationships/image" Target="../media/image140.png"/><Relationship Id="rId5" Type="http://schemas.openxmlformats.org/officeDocument/2006/relationships/image" Target="../media/image134.png"/><Relationship Id="rId15" Type="http://schemas.openxmlformats.org/officeDocument/2006/relationships/image" Target="../media/image144.png"/><Relationship Id="rId10" Type="http://schemas.openxmlformats.org/officeDocument/2006/relationships/image" Target="../media/image139.png"/><Relationship Id="rId4" Type="http://schemas.openxmlformats.org/officeDocument/2006/relationships/image" Target="../media/image133.png"/><Relationship Id="rId9" Type="http://schemas.openxmlformats.org/officeDocument/2006/relationships/image" Target="../media/image138.png"/><Relationship Id="rId14" Type="http://schemas.openxmlformats.org/officeDocument/2006/relationships/image" Target="../media/image143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3.png"/><Relationship Id="rId13" Type="http://schemas.openxmlformats.org/officeDocument/2006/relationships/image" Target="../media/image158.png"/><Relationship Id="rId18" Type="http://schemas.openxmlformats.org/officeDocument/2006/relationships/image" Target="../media/image163.png"/><Relationship Id="rId3" Type="http://schemas.openxmlformats.org/officeDocument/2006/relationships/image" Target="../media/image148.png"/><Relationship Id="rId7" Type="http://schemas.openxmlformats.org/officeDocument/2006/relationships/image" Target="../media/image152.png"/><Relationship Id="rId12" Type="http://schemas.openxmlformats.org/officeDocument/2006/relationships/image" Target="../media/image157.png"/><Relationship Id="rId17" Type="http://schemas.openxmlformats.org/officeDocument/2006/relationships/image" Target="../media/image162.png"/><Relationship Id="rId2" Type="http://schemas.openxmlformats.org/officeDocument/2006/relationships/image" Target="../media/image147.png"/><Relationship Id="rId16" Type="http://schemas.openxmlformats.org/officeDocument/2006/relationships/image" Target="../media/image16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1.png"/><Relationship Id="rId11" Type="http://schemas.openxmlformats.org/officeDocument/2006/relationships/image" Target="../media/image156.png"/><Relationship Id="rId5" Type="http://schemas.openxmlformats.org/officeDocument/2006/relationships/image" Target="../media/image150.png"/><Relationship Id="rId15" Type="http://schemas.openxmlformats.org/officeDocument/2006/relationships/image" Target="../media/image160.png"/><Relationship Id="rId10" Type="http://schemas.openxmlformats.org/officeDocument/2006/relationships/image" Target="../media/image155.png"/><Relationship Id="rId19" Type="http://schemas.openxmlformats.org/officeDocument/2006/relationships/image" Target="../media/image164.png"/><Relationship Id="rId4" Type="http://schemas.openxmlformats.org/officeDocument/2006/relationships/image" Target="../media/image149.png"/><Relationship Id="rId9" Type="http://schemas.openxmlformats.org/officeDocument/2006/relationships/image" Target="../media/image154.png"/><Relationship Id="rId14" Type="http://schemas.openxmlformats.org/officeDocument/2006/relationships/image" Target="../media/image159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1.png"/><Relationship Id="rId13" Type="http://schemas.openxmlformats.org/officeDocument/2006/relationships/image" Target="../media/image176.png"/><Relationship Id="rId18" Type="http://schemas.openxmlformats.org/officeDocument/2006/relationships/image" Target="../media/image181.png"/><Relationship Id="rId26" Type="http://schemas.openxmlformats.org/officeDocument/2006/relationships/image" Target="../media/image189.png"/><Relationship Id="rId3" Type="http://schemas.openxmlformats.org/officeDocument/2006/relationships/image" Target="../media/image166.png"/><Relationship Id="rId21" Type="http://schemas.openxmlformats.org/officeDocument/2006/relationships/image" Target="../media/image184.png"/><Relationship Id="rId7" Type="http://schemas.openxmlformats.org/officeDocument/2006/relationships/image" Target="../media/image170.png"/><Relationship Id="rId12" Type="http://schemas.openxmlformats.org/officeDocument/2006/relationships/image" Target="../media/image175.png"/><Relationship Id="rId17" Type="http://schemas.openxmlformats.org/officeDocument/2006/relationships/image" Target="../media/image180.png"/><Relationship Id="rId25" Type="http://schemas.openxmlformats.org/officeDocument/2006/relationships/image" Target="../media/image188.png"/><Relationship Id="rId2" Type="http://schemas.openxmlformats.org/officeDocument/2006/relationships/image" Target="../media/image165.png"/><Relationship Id="rId16" Type="http://schemas.openxmlformats.org/officeDocument/2006/relationships/image" Target="../media/image179.png"/><Relationship Id="rId20" Type="http://schemas.openxmlformats.org/officeDocument/2006/relationships/image" Target="../media/image18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9.png"/><Relationship Id="rId11" Type="http://schemas.openxmlformats.org/officeDocument/2006/relationships/image" Target="../media/image174.png"/><Relationship Id="rId24" Type="http://schemas.openxmlformats.org/officeDocument/2006/relationships/image" Target="../media/image187.png"/><Relationship Id="rId5" Type="http://schemas.openxmlformats.org/officeDocument/2006/relationships/image" Target="../media/image168.png"/><Relationship Id="rId15" Type="http://schemas.openxmlformats.org/officeDocument/2006/relationships/image" Target="../media/image178.png"/><Relationship Id="rId23" Type="http://schemas.openxmlformats.org/officeDocument/2006/relationships/image" Target="../media/image186.png"/><Relationship Id="rId10" Type="http://schemas.openxmlformats.org/officeDocument/2006/relationships/image" Target="../media/image173.png"/><Relationship Id="rId19" Type="http://schemas.openxmlformats.org/officeDocument/2006/relationships/image" Target="../media/image182.png"/><Relationship Id="rId4" Type="http://schemas.openxmlformats.org/officeDocument/2006/relationships/image" Target="../media/image167.png"/><Relationship Id="rId9" Type="http://schemas.openxmlformats.org/officeDocument/2006/relationships/image" Target="../media/image172.png"/><Relationship Id="rId14" Type="http://schemas.openxmlformats.org/officeDocument/2006/relationships/image" Target="../media/image177.png"/><Relationship Id="rId22" Type="http://schemas.openxmlformats.org/officeDocument/2006/relationships/image" Target="../media/image18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2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13" Type="http://schemas.openxmlformats.org/officeDocument/2006/relationships/image" Target="../media/image33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12" Type="http://schemas.openxmlformats.org/officeDocument/2006/relationships/image" Target="../media/image32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11" Type="http://schemas.openxmlformats.org/officeDocument/2006/relationships/image" Target="../media/image31.png"/><Relationship Id="rId5" Type="http://schemas.openxmlformats.org/officeDocument/2006/relationships/image" Target="../media/image25.png"/><Relationship Id="rId10" Type="http://schemas.openxmlformats.org/officeDocument/2006/relationships/image" Target="../media/image30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13" Type="http://schemas.openxmlformats.org/officeDocument/2006/relationships/image" Target="../media/image52.png"/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12" Type="http://schemas.openxmlformats.org/officeDocument/2006/relationships/image" Target="../media/image51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png"/><Relationship Id="rId11" Type="http://schemas.openxmlformats.org/officeDocument/2006/relationships/image" Target="../media/image50.png"/><Relationship Id="rId5" Type="http://schemas.openxmlformats.org/officeDocument/2006/relationships/image" Target="../media/image44.png"/><Relationship Id="rId10" Type="http://schemas.openxmlformats.org/officeDocument/2006/relationships/image" Target="../media/image49.png"/><Relationship Id="rId4" Type="http://schemas.openxmlformats.org/officeDocument/2006/relationships/image" Target="../media/image43.png"/><Relationship Id="rId9" Type="http://schemas.openxmlformats.org/officeDocument/2006/relationships/image" Target="../media/image4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png"/><Relationship Id="rId3" Type="http://schemas.openxmlformats.org/officeDocument/2006/relationships/image" Target="../media/image54.png"/><Relationship Id="rId7" Type="http://schemas.openxmlformats.org/officeDocument/2006/relationships/image" Target="../media/image58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7.png"/><Relationship Id="rId11" Type="http://schemas.openxmlformats.org/officeDocument/2006/relationships/image" Target="../media/image62.png"/><Relationship Id="rId5" Type="http://schemas.openxmlformats.org/officeDocument/2006/relationships/image" Target="../media/image56.png"/><Relationship Id="rId10" Type="http://schemas.openxmlformats.org/officeDocument/2006/relationships/image" Target="../media/image61.png"/><Relationship Id="rId4" Type="http://schemas.openxmlformats.org/officeDocument/2006/relationships/image" Target="../media/image55.png"/><Relationship Id="rId9" Type="http://schemas.openxmlformats.org/officeDocument/2006/relationships/image" Target="../media/image6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png"/><Relationship Id="rId13" Type="http://schemas.openxmlformats.org/officeDocument/2006/relationships/image" Target="../media/image74.png"/><Relationship Id="rId18" Type="http://schemas.openxmlformats.org/officeDocument/2006/relationships/image" Target="../media/image79.png"/><Relationship Id="rId3" Type="http://schemas.openxmlformats.org/officeDocument/2006/relationships/image" Target="../media/image64.png"/><Relationship Id="rId21" Type="http://schemas.openxmlformats.org/officeDocument/2006/relationships/image" Target="../media/image82.png"/><Relationship Id="rId7" Type="http://schemas.openxmlformats.org/officeDocument/2006/relationships/image" Target="../media/image68.png"/><Relationship Id="rId12" Type="http://schemas.openxmlformats.org/officeDocument/2006/relationships/image" Target="../media/image73.png"/><Relationship Id="rId17" Type="http://schemas.openxmlformats.org/officeDocument/2006/relationships/image" Target="../media/image78.png"/><Relationship Id="rId25" Type="http://schemas.openxmlformats.org/officeDocument/2006/relationships/image" Target="../media/image86.png"/><Relationship Id="rId2" Type="http://schemas.openxmlformats.org/officeDocument/2006/relationships/image" Target="../media/image63.png"/><Relationship Id="rId16" Type="http://schemas.openxmlformats.org/officeDocument/2006/relationships/image" Target="../media/image77.png"/><Relationship Id="rId20" Type="http://schemas.openxmlformats.org/officeDocument/2006/relationships/image" Target="../media/image8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7.png"/><Relationship Id="rId11" Type="http://schemas.openxmlformats.org/officeDocument/2006/relationships/image" Target="../media/image72.png"/><Relationship Id="rId24" Type="http://schemas.openxmlformats.org/officeDocument/2006/relationships/image" Target="../media/image85.png"/><Relationship Id="rId5" Type="http://schemas.openxmlformats.org/officeDocument/2006/relationships/image" Target="../media/image66.png"/><Relationship Id="rId15" Type="http://schemas.openxmlformats.org/officeDocument/2006/relationships/image" Target="../media/image76.png"/><Relationship Id="rId23" Type="http://schemas.openxmlformats.org/officeDocument/2006/relationships/image" Target="../media/image84.png"/><Relationship Id="rId10" Type="http://schemas.openxmlformats.org/officeDocument/2006/relationships/image" Target="../media/image71.png"/><Relationship Id="rId19" Type="http://schemas.openxmlformats.org/officeDocument/2006/relationships/image" Target="../media/image80.png"/><Relationship Id="rId4" Type="http://schemas.openxmlformats.org/officeDocument/2006/relationships/image" Target="../media/image65.png"/><Relationship Id="rId9" Type="http://schemas.openxmlformats.org/officeDocument/2006/relationships/image" Target="../media/image70.png"/><Relationship Id="rId14" Type="http://schemas.openxmlformats.org/officeDocument/2006/relationships/image" Target="../media/image75.png"/><Relationship Id="rId22" Type="http://schemas.openxmlformats.org/officeDocument/2006/relationships/image" Target="../media/image8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>
            <a:extLst>
              <a:ext uri="{FF2B5EF4-FFF2-40B4-BE49-F238E27FC236}">
                <a16:creationId xmlns="" xmlns:a16="http://schemas.microsoft.com/office/drawing/2014/main" id="{0061F8DA-0D68-4B2D-B68F-4C820B7E91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2564904"/>
            <a:ext cx="7921625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altLang="es-CO" sz="5400" b="1" dirty="0" smtClean="0"/>
              <a:t>Método de integración fracciones parciales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Elipse 40"/>
          <p:cNvSpPr/>
          <p:nvPr/>
        </p:nvSpPr>
        <p:spPr bwMode="auto">
          <a:xfrm>
            <a:off x="6987690" y="3917842"/>
            <a:ext cx="2128001" cy="967644"/>
          </a:xfrm>
          <a:prstGeom prst="ellipse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 cap="flat" cmpd="sng" algn="ctr">
            <a:solidFill>
              <a:srgbClr val="98B954"/>
            </a:solidFill>
            <a:prstDash val="solid"/>
            <a:round/>
            <a:headEnd type="none" w="med" len="med"/>
            <a:tailEnd type="none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</a:endParaRPr>
          </a:p>
        </p:txBody>
      </p:sp>
      <p:sp>
        <p:nvSpPr>
          <p:cNvPr id="39" name="Elipse 38"/>
          <p:cNvSpPr/>
          <p:nvPr/>
        </p:nvSpPr>
        <p:spPr bwMode="auto">
          <a:xfrm>
            <a:off x="6947192" y="5805264"/>
            <a:ext cx="235645" cy="36933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98B954"/>
            </a:solidFill>
            <a:prstDash val="solid"/>
            <a:round/>
            <a:headEnd type="none" w="med" len="med"/>
            <a:tailEnd type="none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</a:endParaRPr>
          </a:p>
        </p:txBody>
      </p:sp>
      <p:sp>
        <p:nvSpPr>
          <p:cNvPr id="37" name="Rectángulo 36"/>
          <p:cNvSpPr/>
          <p:nvPr/>
        </p:nvSpPr>
        <p:spPr bwMode="auto">
          <a:xfrm>
            <a:off x="5313838" y="5829635"/>
            <a:ext cx="1350050" cy="344961"/>
          </a:xfrm>
          <a:prstGeom prst="rect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 cap="flat" cmpd="sng" algn="ctr">
            <a:solidFill>
              <a:srgbClr val="98B954"/>
            </a:solidFill>
            <a:prstDash val="solid"/>
            <a:round/>
            <a:headEnd type="none" w="med" len="med"/>
            <a:tailEnd type="none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</a:endParaRPr>
          </a:p>
        </p:txBody>
      </p:sp>
      <p:sp>
        <p:nvSpPr>
          <p:cNvPr id="28" name="Elipse 27"/>
          <p:cNvSpPr/>
          <p:nvPr/>
        </p:nvSpPr>
        <p:spPr bwMode="auto">
          <a:xfrm>
            <a:off x="2311408" y="5817424"/>
            <a:ext cx="281907" cy="36933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98B954"/>
            </a:solidFill>
            <a:prstDash val="solid"/>
            <a:round/>
            <a:headEnd type="none" w="med" len="med"/>
            <a:tailEnd type="none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</a:endParaRPr>
          </a:p>
        </p:txBody>
      </p:sp>
      <p:sp>
        <p:nvSpPr>
          <p:cNvPr id="26" name="Rectángulo 25"/>
          <p:cNvSpPr/>
          <p:nvPr/>
        </p:nvSpPr>
        <p:spPr bwMode="auto">
          <a:xfrm>
            <a:off x="884366" y="5805264"/>
            <a:ext cx="1180131" cy="369332"/>
          </a:xfrm>
          <a:prstGeom prst="rect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 cap="flat" cmpd="sng" algn="ctr">
            <a:solidFill>
              <a:srgbClr val="98B954"/>
            </a:solidFill>
            <a:prstDash val="solid"/>
            <a:round/>
            <a:headEnd type="none" w="med" len="med"/>
            <a:tailEnd type="none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</a:endParaRPr>
          </a:p>
        </p:txBody>
      </p:sp>
      <p:sp>
        <p:nvSpPr>
          <p:cNvPr id="22" name="CuadroTexto 21"/>
          <p:cNvSpPr txBox="1"/>
          <p:nvPr/>
        </p:nvSpPr>
        <p:spPr>
          <a:xfrm>
            <a:off x="817872" y="5805264"/>
            <a:ext cx="12971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/>
              <a:t>-</a:t>
            </a:r>
            <a:r>
              <a:rPr lang="es-CO" dirty="0" smtClean="0"/>
              <a:t>3 = 3B + 2C</a:t>
            </a:r>
            <a:endParaRPr lang="es-CO" b="1" dirty="0"/>
          </a:p>
        </p:txBody>
      </p:sp>
      <p:sp>
        <p:nvSpPr>
          <p:cNvPr id="19" name="Rectángulo 18"/>
          <p:cNvSpPr/>
          <p:nvPr/>
        </p:nvSpPr>
        <p:spPr bwMode="auto">
          <a:xfrm>
            <a:off x="851239" y="3078252"/>
            <a:ext cx="1119217" cy="369332"/>
          </a:xfrm>
          <a:prstGeom prst="rect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 cap="flat" cmpd="sng" algn="ctr">
            <a:solidFill>
              <a:srgbClr val="98B954"/>
            </a:solidFill>
            <a:prstDash val="solid"/>
            <a:round/>
            <a:headEnd type="none" w="med" len="med"/>
            <a:tailEnd type="none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851239" y="3096276"/>
            <a:ext cx="1119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A = 1 </a:t>
            </a:r>
            <a:r>
              <a:rPr lang="es-CO" b="1" dirty="0" smtClean="0"/>
              <a:t>– </a:t>
            </a:r>
            <a:r>
              <a:rPr lang="es-CO" dirty="0" smtClean="0"/>
              <a:t>2B</a:t>
            </a:r>
            <a:endParaRPr lang="es-CO" b="1" dirty="0"/>
          </a:p>
        </p:txBody>
      </p:sp>
      <p:sp>
        <p:nvSpPr>
          <p:cNvPr id="18" name="Rectángulo 17"/>
          <p:cNvSpPr/>
          <p:nvPr/>
        </p:nvSpPr>
        <p:spPr bwMode="auto">
          <a:xfrm>
            <a:off x="3851920" y="1131131"/>
            <a:ext cx="3312368" cy="1075474"/>
          </a:xfrm>
          <a:prstGeom prst="rect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 cap="flat" cmpd="sng" algn="ctr">
            <a:solidFill>
              <a:srgbClr val="98B954"/>
            </a:solidFill>
            <a:prstDash val="solid"/>
            <a:round/>
            <a:headEnd type="none" w="med" len="med"/>
            <a:tailEnd type="none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</a:endParaRPr>
          </a:p>
        </p:txBody>
      </p:sp>
      <p:sp>
        <p:nvSpPr>
          <p:cNvPr id="15" name="Elipse 14"/>
          <p:cNvSpPr/>
          <p:nvPr/>
        </p:nvSpPr>
        <p:spPr bwMode="auto">
          <a:xfrm>
            <a:off x="2585479" y="1902200"/>
            <a:ext cx="288032" cy="288032"/>
          </a:xfrm>
          <a:prstGeom prst="ellipse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 cap="flat" cmpd="sng" algn="ctr">
            <a:solidFill>
              <a:srgbClr val="98B954"/>
            </a:solidFill>
            <a:prstDash val="solid"/>
            <a:round/>
            <a:headEnd type="none" w="med" len="med"/>
            <a:tailEnd type="none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</a:endParaRPr>
          </a:p>
        </p:txBody>
      </p:sp>
      <p:sp>
        <p:nvSpPr>
          <p:cNvPr id="14" name="Elipse 13"/>
          <p:cNvSpPr/>
          <p:nvPr/>
        </p:nvSpPr>
        <p:spPr bwMode="auto">
          <a:xfrm>
            <a:off x="2746431" y="1437747"/>
            <a:ext cx="288032" cy="310098"/>
          </a:xfrm>
          <a:prstGeom prst="ellipse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 cap="flat" cmpd="sng" algn="ctr">
            <a:solidFill>
              <a:srgbClr val="98B954"/>
            </a:solidFill>
            <a:prstDash val="solid"/>
            <a:round/>
            <a:headEnd type="none" w="med" len="med"/>
            <a:tailEnd type="none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908720"/>
            <a:ext cx="2462672" cy="1368152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3851920" y="1131131"/>
            <a:ext cx="3312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Se  podría utilizar el método de gauss Jordán pero en este caso lo are por sustitución</a:t>
            </a:r>
            <a:endParaRPr lang="es-CO" dirty="0"/>
          </a:p>
        </p:txBody>
      </p:sp>
      <p:sp>
        <p:nvSpPr>
          <p:cNvPr id="8" name="CuadroTexto 7"/>
          <p:cNvSpPr txBox="1"/>
          <p:nvPr/>
        </p:nvSpPr>
        <p:spPr>
          <a:xfrm>
            <a:off x="190352" y="2708920"/>
            <a:ext cx="6882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s-CO" dirty="0" smtClean="0"/>
              <a:t>Enumeramos las ecuaciones, de la primera ecuación despejamos a A</a:t>
            </a:r>
            <a:endParaRPr lang="es-CO" dirty="0"/>
          </a:p>
        </p:txBody>
      </p:sp>
      <p:sp>
        <p:nvSpPr>
          <p:cNvPr id="9" name="Elipse 8"/>
          <p:cNvSpPr/>
          <p:nvPr/>
        </p:nvSpPr>
        <p:spPr bwMode="auto">
          <a:xfrm>
            <a:off x="2195736" y="955757"/>
            <a:ext cx="288032" cy="360040"/>
          </a:xfrm>
          <a:prstGeom prst="ellipse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 cap="flat" cmpd="sng" algn="ctr">
            <a:solidFill>
              <a:srgbClr val="98B954"/>
            </a:solidFill>
            <a:prstDash val="solid"/>
            <a:round/>
            <a:headEnd type="none" w="med" len="med"/>
            <a:tailEnd type="none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2193219" y="946465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1</a:t>
            </a:r>
            <a:endParaRPr lang="es-CO" dirty="0"/>
          </a:p>
        </p:txBody>
      </p:sp>
      <p:sp>
        <p:nvSpPr>
          <p:cNvPr id="12" name="CuadroTexto 11"/>
          <p:cNvSpPr txBox="1"/>
          <p:nvPr/>
        </p:nvSpPr>
        <p:spPr>
          <a:xfrm>
            <a:off x="2754958" y="140813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2</a:t>
            </a:r>
            <a:endParaRPr lang="es-CO" dirty="0"/>
          </a:p>
        </p:txBody>
      </p:sp>
      <p:sp>
        <p:nvSpPr>
          <p:cNvPr id="13" name="CuadroTexto 12"/>
          <p:cNvSpPr txBox="1"/>
          <p:nvPr/>
        </p:nvSpPr>
        <p:spPr>
          <a:xfrm>
            <a:off x="2623096" y="185242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3</a:t>
            </a:r>
            <a:endParaRPr lang="es-CO" dirty="0"/>
          </a:p>
        </p:txBody>
      </p:sp>
      <p:sp>
        <p:nvSpPr>
          <p:cNvPr id="20" name="CuadroTexto 19"/>
          <p:cNvSpPr txBox="1"/>
          <p:nvPr/>
        </p:nvSpPr>
        <p:spPr>
          <a:xfrm>
            <a:off x="179512" y="3555663"/>
            <a:ext cx="7164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s-CO" dirty="0" smtClean="0"/>
              <a:t>Obtenido el valor de sustituimos el valor de A en las ecuaciones 2 y tres</a:t>
            </a:r>
            <a:endParaRPr lang="es-CO" dirty="0"/>
          </a:p>
        </p:txBody>
      </p:sp>
      <p:sp>
        <p:nvSpPr>
          <p:cNvPr id="21" name="CuadroTexto 20"/>
          <p:cNvSpPr txBox="1"/>
          <p:nvPr/>
        </p:nvSpPr>
        <p:spPr>
          <a:xfrm>
            <a:off x="610562" y="4033074"/>
            <a:ext cx="2310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/>
              <a:t>-</a:t>
            </a:r>
            <a:r>
              <a:rPr lang="es-CO" dirty="0" smtClean="0"/>
              <a:t>5 = </a:t>
            </a:r>
            <a:r>
              <a:rPr lang="es-CO" b="1" dirty="0" smtClean="0"/>
              <a:t>-</a:t>
            </a:r>
            <a:r>
              <a:rPr lang="es-CO" dirty="0" smtClean="0"/>
              <a:t>2(</a:t>
            </a:r>
            <a:r>
              <a:rPr lang="es-CO" dirty="0" smtClean="0">
                <a:solidFill>
                  <a:srgbClr val="FF0000"/>
                </a:solidFill>
              </a:rPr>
              <a:t>1</a:t>
            </a:r>
            <a:r>
              <a:rPr lang="es-CO" b="1" dirty="0">
                <a:solidFill>
                  <a:srgbClr val="FF0000"/>
                </a:solidFill>
              </a:rPr>
              <a:t> </a:t>
            </a:r>
            <a:r>
              <a:rPr lang="es-CO" b="1" dirty="0" smtClean="0">
                <a:solidFill>
                  <a:srgbClr val="FF0000"/>
                </a:solidFill>
              </a:rPr>
              <a:t>– </a:t>
            </a:r>
            <a:r>
              <a:rPr lang="es-CO" dirty="0" smtClean="0">
                <a:solidFill>
                  <a:srgbClr val="FF0000"/>
                </a:solidFill>
              </a:rPr>
              <a:t>2B</a:t>
            </a:r>
            <a:r>
              <a:rPr lang="es-CO" dirty="0" smtClean="0"/>
              <a:t>) </a:t>
            </a:r>
            <a:r>
              <a:rPr lang="es-CO" b="1" dirty="0" smtClean="0"/>
              <a:t>– </a:t>
            </a:r>
            <a:r>
              <a:rPr lang="es-CO" dirty="0" smtClean="0"/>
              <a:t>B + 2C</a:t>
            </a:r>
            <a:endParaRPr lang="es-CO" b="1" dirty="0"/>
          </a:p>
        </p:txBody>
      </p:sp>
      <p:cxnSp>
        <p:nvCxnSpPr>
          <p:cNvPr id="24" name="Conector recto 23"/>
          <p:cNvCxnSpPr/>
          <p:nvPr/>
        </p:nvCxnSpPr>
        <p:spPr bwMode="auto">
          <a:xfrm>
            <a:off x="4427984" y="4033074"/>
            <a:ext cx="0" cy="2824926"/>
          </a:xfrm>
          <a:prstGeom prst="line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38100" cap="flat" cmpd="sng" algn="ctr">
            <a:solidFill>
              <a:srgbClr val="98B954"/>
            </a:solidFill>
            <a:prstDash val="solid"/>
            <a:round/>
            <a:headEnd type="none" w="med" len="med"/>
            <a:tailEnd type="none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sp>
        <p:nvSpPr>
          <p:cNvPr id="25" name="Flecha abajo 24"/>
          <p:cNvSpPr/>
          <p:nvPr/>
        </p:nvSpPr>
        <p:spPr bwMode="auto">
          <a:xfrm>
            <a:off x="1430443" y="4359028"/>
            <a:ext cx="72008" cy="177048"/>
          </a:xfrm>
          <a:prstGeom prst="downArrow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 cap="flat" cmpd="sng" algn="ctr">
            <a:solidFill>
              <a:srgbClr val="98B954"/>
            </a:solidFill>
            <a:prstDash val="solid"/>
            <a:round/>
            <a:headEnd type="none" w="med" len="med"/>
            <a:tailEnd type="none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654736" y="4579454"/>
            <a:ext cx="21579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/>
              <a:t>-</a:t>
            </a:r>
            <a:r>
              <a:rPr lang="es-CO" dirty="0" smtClean="0"/>
              <a:t>5 = </a:t>
            </a:r>
            <a:r>
              <a:rPr lang="es-CO" b="1" dirty="0" smtClean="0"/>
              <a:t>- </a:t>
            </a:r>
            <a:r>
              <a:rPr lang="es-CO" dirty="0" smtClean="0"/>
              <a:t>2 + 4B </a:t>
            </a:r>
            <a:r>
              <a:rPr lang="es-CO" b="1" dirty="0" smtClean="0"/>
              <a:t>– </a:t>
            </a:r>
            <a:r>
              <a:rPr lang="es-CO" dirty="0" smtClean="0"/>
              <a:t>B + 2C </a:t>
            </a:r>
            <a:endParaRPr lang="es-CO" b="1" dirty="0"/>
          </a:p>
        </p:txBody>
      </p:sp>
      <p:sp>
        <p:nvSpPr>
          <p:cNvPr id="5" name="Flecha abajo 4"/>
          <p:cNvSpPr/>
          <p:nvPr/>
        </p:nvSpPr>
        <p:spPr bwMode="auto">
          <a:xfrm>
            <a:off x="1403240" y="4944230"/>
            <a:ext cx="126414" cy="181604"/>
          </a:xfrm>
          <a:prstGeom prst="downArrow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 cap="flat" cmpd="sng" algn="ctr">
            <a:solidFill>
              <a:srgbClr val="98B954"/>
            </a:solidFill>
            <a:prstDash val="solid"/>
            <a:round/>
            <a:headEnd type="none" w="med" len="med"/>
            <a:tailEnd type="none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749390" y="5128896"/>
            <a:ext cx="1952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/>
              <a:t>-</a:t>
            </a:r>
            <a:r>
              <a:rPr lang="es-CO" dirty="0" smtClean="0"/>
              <a:t>5 + 2 =  3B  + 2C    </a:t>
            </a:r>
            <a:endParaRPr lang="es-CO" dirty="0"/>
          </a:p>
        </p:txBody>
      </p:sp>
      <p:sp>
        <p:nvSpPr>
          <p:cNvPr id="17" name="Flecha abajo 16"/>
          <p:cNvSpPr/>
          <p:nvPr/>
        </p:nvSpPr>
        <p:spPr bwMode="auto">
          <a:xfrm>
            <a:off x="1421923" y="5371302"/>
            <a:ext cx="99211" cy="307036"/>
          </a:xfrm>
          <a:prstGeom prst="downArrow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 cap="flat" cmpd="sng" algn="ctr">
            <a:solidFill>
              <a:srgbClr val="98B954"/>
            </a:solidFill>
            <a:prstDash val="solid"/>
            <a:round/>
            <a:headEnd type="none" w="med" len="med"/>
            <a:tailEnd type="none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</a:endParaRPr>
          </a:p>
        </p:txBody>
      </p:sp>
      <p:sp>
        <p:nvSpPr>
          <p:cNvPr id="27" name="CuadroTexto 26"/>
          <p:cNvSpPr txBox="1"/>
          <p:nvPr/>
        </p:nvSpPr>
        <p:spPr>
          <a:xfrm>
            <a:off x="2300078" y="5817424"/>
            <a:ext cx="293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4</a:t>
            </a:r>
            <a:endParaRPr lang="es-CO" dirty="0"/>
          </a:p>
        </p:txBody>
      </p:sp>
      <p:sp>
        <p:nvSpPr>
          <p:cNvPr id="29" name="CuadroTexto 28"/>
          <p:cNvSpPr txBox="1"/>
          <p:nvPr/>
        </p:nvSpPr>
        <p:spPr>
          <a:xfrm>
            <a:off x="4882627" y="4057978"/>
            <a:ext cx="2105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16 = ( </a:t>
            </a:r>
            <a:r>
              <a:rPr lang="es-CO" dirty="0" smtClean="0">
                <a:solidFill>
                  <a:srgbClr val="FF0000"/>
                </a:solidFill>
              </a:rPr>
              <a:t>1 </a:t>
            </a:r>
            <a:r>
              <a:rPr lang="es-CO" b="1" dirty="0" smtClean="0">
                <a:solidFill>
                  <a:srgbClr val="FF0000"/>
                </a:solidFill>
              </a:rPr>
              <a:t>– </a:t>
            </a:r>
            <a:r>
              <a:rPr lang="es-CO" dirty="0" smtClean="0">
                <a:solidFill>
                  <a:srgbClr val="FF0000"/>
                </a:solidFill>
              </a:rPr>
              <a:t>2B</a:t>
            </a:r>
            <a:r>
              <a:rPr lang="es-CO" dirty="0" smtClean="0"/>
              <a:t>) </a:t>
            </a:r>
            <a:r>
              <a:rPr lang="es-CO" b="1" dirty="0" smtClean="0"/>
              <a:t>– </a:t>
            </a:r>
            <a:r>
              <a:rPr lang="es-CO" dirty="0" smtClean="0"/>
              <a:t>B + C</a:t>
            </a:r>
            <a:endParaRPr lang="es-CO" dirty="0"/>
          </a:p>
        </p:txBody>
      </p:sp>
      <p:sp>
        <p:nvSpPr>
          <p:cNvPr id="30" name="Flecha abajo 29"/>
          <p:cNvSpPr/>
          <p:nvPr/>
        </p:nvSpPr>
        <p:spPr bwMode="auto">
          <a:xfrm>
            <a:off x="5860653" y="4443743"/>
            <a:ext cx="149010" cy="184666"/>
          </a:xfrm>
          <a:prstGeom prst="downArrow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 cap="flat" cmpd="sng" algn="ctr">
            <a:solidFill>
              <a:srgbClr val="98B954"/>
            </a:solidFill>
            <a:prstDash val="solid"/>
            <a:round/>
            <a:headEnd type="none" w="med" len="med"/>
            <a:tailEnd type="none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</a:endParaRPr>
          </a:p>
        </p:txBody>
      </p:sp>
      <p:sp>
        <p:nvSpPr>
          <p:cNvPr id="32" name="CuadroTexto 31"/>
          <p:cNvSpPr txBox="1"/>
          <p:nvPr/>
        </p:nvSpPr>
        <p:spPr>
          <a:xfrm>
            <a:off x="4939050" y="4608502"/>
            <a:ext cx="1981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16 =  1 </a:t>
            </a:r>
            <a:r>
              <a:rPr lang="es-CO" b="1" dirty="0" smtClean="0"/>
              <a:t>– </a:t>
            </a:r>
            <a:r>
              <a:rPr lang="es-CO" dirty="0" smtClean="0"/>
              <a:t>2B </a:t>
            </a:r>
            <a:r>
              <a:rPr lang="es-CO" b="1" dirty="0" smtClean="0"/>
              <a:t>– </a:t>
            </a:r>
            <a:r>
              <a:rPr lang="es-CO" dirty="0" smtClean="0"/>
              <a:t>B + C</a:t>
            </a:r>
            <a:endParaRPr lang="es-CO" dirty="0"/>
          </a:p>
        </p:txBody>
      </p:sp>
      <p:sp>
        <p:nvSpPr>
          <p:cNvPr id="33" name="Flecha abajo 32"/>
          <p:cNvSpPr/>
          <p:nvPr/>
        </p:nvSpPr>
        <p:spPr bwMode="auto">
          <a:xfrm>
            <a:off x="5870868" y="4977834"/>
            <a:ext cx="117995" cy="307036"/>
          </a:xfrm>
          <a:prstGeom prst="downArrow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 cap="flat" cmpd="sng" algn="ctr">
            <a:solidFill>
              <a:srgbClr val="98B954"/>
            </a:solidFill>
            <a:prstDash val="solid"/>
            <a:round/>
            <a:headEnd type="none" w="med" len="med"/>
            <a:tailEnd type="none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</a:endParaRPr>
          </a:p>
        </p:txBody>
      </p:sp>
      <p:sp>
        <p:nvSpPr>
          <p:cNvPr id="34" name="CuadroTexto 33"/>
          <p:cNvSpPr txBox="1"/>
          <p:nvPr/>
        </p:nvSpPr>
        <p:spPr>
          <a:xfrm>
            <a:off x="5085723" y="5203786"/>
            <a:ext cx="1688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16 </a:t>
            </a:r>
            <a:r>
              <a:rPr lang="es-CO" b="1" dirty="0" smtClean="0"/>
              <a:t>– </a:t>
            </a:r>
            <a:r>
              <a:rPr lang="es-CO" dirty="0" smtClean="0"/>
              <a:t>1 = </a:t>
            </a:r>
            <a:r>
              <a:rPr lang="es-CO" b="1" dirty="0" smtClean="0"/>
              <a:t>- </a:t>
            </a:r>
            <a:r>
              <a:rPr lang="es-CO" dirty="0" smtClean="0"/>
              <a:t>3B + C</a:t>
            </a:r>
            <a:endParaRPr lang="es-CO" dirty="0"/>
          </a:p>
        </p:txBody>
      </p:sp>
      <p:sp>
        <p:nvSpPr>
          <p:cNvPr id="35" name="CuadroTexto 34"/>
          <p:cNvSpPr txBox="1"/>
          <p:nvPr/>
        </p:nvSpPr>
        <p:spPr>
          <a:xfrm>
            <a:off x="5313838" y="5828797"/>
            <a:ext cx="1350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15 = </a:t>
            </a:r>
            <a:r>
              <a:rPr lang="es-CO" b="1" dirty="0" smtClean="0"/>
              <a:t>- </a:t>
            </a:r>
            <a:r>
              <a:rPr lang="es-CO" dirty="0" smtClean="0"/>
              <a:t>3B + C</a:t>
            </a:r>
            <a:endParaRPr lang="es-CO" dirty="0"/>
          </a:p>
        </p:txBody>
      </p:sp>
      <p:sp>
        <p:nvSpPr>
          <p:cNvPr id="36" name="Flecha abajo 35"/>
          <p:cNvSpPr/>
          <p:nvPr/>
        </p:nvSpPr>
        <p:spPr bwMode="auto">
          <a:xfrm>
            <a:off x="5870868" y="5494073"/>
            <a:ext cx="138795" cy="280444"/>
          </a:xfrm>
          <a:prstGeom prst="downArrow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 cap="flat" cmpd="sng" algn="ctr">
            <a:solidFill>
              <a:srgbClr val="98B954"/>
            </a:solidFill>
            <a:prstDash val="solid"/>
            <a:round/>
            <a:headEnd type="none" w="med" len="med"/>
            <a:tailEnd type="none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</a:endParaRPr>
          </a:p>
        </p:txBody>
      </p:sp>
      <p:sp>
        <p:nvSpPr>
          <p:cNvPr id="38" name="CuadroTexto 37"/>
          <p:cNvSpPr txBox="1"/>
          <p:nvPr/>
        </p:nvSpPr>
        <p:spPr>
          <a:xfrm>
            <a:off x="6937659" y="581747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5</a:t>
            </a:r>
            <a:endParaRPr lang="es-CO" dirty="0"/>
          </a:p>
        </p:txBody>
      </p:sp>
      <p:sp>
        <p:nvSpPr>
          <p:cNvPr id="40" name="CuadroTexto 39"/>
          <p:cNvSpPr txBox="1"/>
          <p:nvPr/>
        </p:nvSpPr>
        <p:spPr>
          <a:xfrm>
            <a:off x="7065014" y="4079240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Obtenemos 2 nuevas ecuaciones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745527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39" grpId="0" animBg="1"/>
      <p:bldP spid="37" grpId="0" animBg="1"/>
      <p:bldP spid="28" grpId="0" animBg="1"/>
      <p:bldP spid="26" grpId="0" animBg="1"/>
      <p:bldP spid="22" grpId="0"/>
      <p:bldP spid="19" grpId="0" animBg="1"/>
      <p:bldP spid="16" grpId="0"/>
      <p:bldP spid="18" grpId="0" animBg="1"/>
      <p:bldP spid="15" grpId="0" animBg="1"/>
      <p:bldP spid="14" grpId="0" animBg="1"/>
      <p:bldP spid="7" grpId="0"/>
      <p:bldP spid="9" grpId="0" animBg="1"/>
      <p:bldP spid="11" grpId="0"/>
      <p:bldP spid="12" grpId="0"/>
      <p:bldP spid="13" grpId="0"/>
      <p:bldP spid="20" grpId="0"/>
      <p:bldP spid="21" grpId="0"/>
      <p:bldP spid="25" grpId="0" animBg="1"/>
      <p:bldP spid="2" grpId="0"/>
      <p:bldP spid="5" grpId="0" animBg="1"/>
      <p:bldP spid="10" grpId="0"/>
      <p:bldP spid="17" grpId="0" animBg="1"/>
      <p:bldP spid="27" grpId="0"/>
      <p:bldP spid="29" grpId="0"/>
      <p:bldP spid="30" grpId="0" animBg="1"/>
      <p:bldP spid="32" grpId="0"/>
      <p:bldP spid="33" grpId="0" animBg="1"/>
      <p:bldP spid="34" grpId="0"/>
      <p:bldP spid="35" grpId="0"/>
      <p:bldP spid="36" grpId="0" animBg="1"/>
      <p:bldP spid="38" grpId="0"/>
      <p:bldP spid="4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Elipse 60"/>
          <p:cNvSpPr/>
          <p:nvPr/>
        </p:nvSpPr>
        <p:spPr bwMode="auto">
          <a:xfrm>
            <a:off x="6327985" y="5556790"/>
            <a:ext cx="734496" cy="671887"/>
          </a:xfrm>
          <a:prstGeom prst="ellipse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 cap="flat" cmpd="sng" algn="ctr">
            <a:solidFill>
              <a:srgbClr val="98B954"/>
            </a:solidFill>
            <a:prstDash val="solid"/>
            <a:round/>
            <a:headEnd type="none" w="med" len="med"/>
            <a:tailEnd type="none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</a:endParaRPr>
          </a:p>
        </p:txBody>
      </p:sp>
      <p:sp>
        <p:nvSpPr>
          <p:cNvPr id="60" name="Elipse 59"/>
          <p:cNvSpPr/>
          <p:nvPr/>
        </p:nvSpPr>
        <p:spPr bwMode="auto">
          <a:xfrm>
            <a:off x="7330100" y="4293660"/>
            <a:ext cx="877602" cy="590797"/>
          </a:xfrm>
          <a:prstGeom prst="ellipse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 cap="flat" cmpd="sng" algn="ctr">
            <a:solidFill>
              <a:srgbClr val="98B954"/>
            </a:solidFill>
            <a:prstDash val="solid"/>
            <a:round/>
            <a:headEnd type="none" w="med" len="med"/>
            <a:tailEnd type="none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</a:endParaRPr>
          </a:p>
        </p:txBody>
      </p:sp>
      <p:sp>
        <p:nvSpPr>
          <p:cNvPr id="59" name="Elipse 58"/>
          <p:cNvSpPr/>
          <p:nvPr/>
        </p:nvSpPr>
        <p:spPr bwMode="auto">
          <a:xfrm>
            <a:off x="6792483" y="2852936"/>
            <a:ext cx="646331" cy="810672"/>
          </a:xfrm>
          <a:prstGeom prst="ellipse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 cap="flat" cmpd="sng" algn="ctr">
            <a:solidFill>
              <a:srgbClr val="98B954"/>
            </a:solidFill>
            <a:prstDash val="solid"/>
            <a:round/>
            <a:headEnd type="none" w="med" len="med"/>
            <a:tailEnd type="none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</a:endParaRPr>
          </a:p>
        </p:txBody>
      </p:sp>
      <p:sp>
        <p:nvSpPr>
          <p:cNvPr id="27" name="Elipse 26"/>
          <p:cNvSpPr/>
          <p:nvPr/>
        </p:nvSpPr>
        <p:spPr bwMode="auto">
          <a:xfrm>
            <a:off x="1998206" y="1546478"/>
            <a:ext cx="240025" cy="276999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98B954"/>
            </a:solidFill>
            <a:prstDash val="solid"/>
            <a:round/>
            <a:headEnd type="none" w="med" len="med"/>
            <a:tailEnd type="none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</a:endParaRPr>
          </a:p>
        </p:txBody>
      </p:sp>
      <p:sp>
        <p:nvSpPr>
          <p:cNvPr id="26" name="Elipse 25"/>
          <p:cNvSpPr/>
          <p:nvPr/>
        </p:nvSpPr>
        <p:spPr bwMode="auto">
          <a:xfrm>
            <a:off x="2009548" y="1224265"/>
            <a:ext cx="217343" cy="276999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98B954"/>
            </a:solidFill>
            <a:prstDash val="solid"/>
            <a:round/>
            <a:headEnd type="none" w="med" len="med"/>
            <a:tailEnd type="none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</a:endParaRPr>
          </a:p>
        </p:txBody>
      </p:sp>
      <p:sp>
        <p:nvSpPr>
          <p:cNvPr id="8" name="Rectángulo 7"/>
          <p:cNvSpPr/>
          <p:nvPr/>
        </p:nvSpPr>
        <p:spPr bwMode="auto">
          <a:xfrm>
            <a:off x="3131840" y="1196752"/>
            <a:ext cx="4968552" cy="609017"/>
          </a:xfrm>
          <a:prstGeom prst="rect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 cap="flat" cmpd="sng" algn="ctr">
            <a:solidFill>
              <a:srgbClr val="98B954"/>
            </a:solidFill>
            <a:prstDash val="solid"/>
            <a:round/>
            <a:headEnd type="none" w="med" len="med"/>
            <a:tailEnd type="none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465814" y="1528770"/>
            <a:ext cx="15616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b="1" dirty="0"/>
              <a:t>-</a:t>
            </a:r>
            <a:r>
              <a:rPr lang="es-CO" dirty="0"/>
              <a:t>3 = </a:t>
            </a:r>
            <a:r>
              <a:rPr lang="es-CO" dirty="0" smtClean="0"/>
              <a:t>  3B  </a:t>
            </a:r>
            <a:r>
              <a:rPr lang="es-CO" dirty="0"/>
              <a:t>+ </a:t>
            </a:r>
            <a:r>
              <a:rPr lang="es-CO" dirty="0" smtClean="0"/>
              <a:t>  2C</a:t>
            </a:r>
            <a:endParaRPr lang="es-CO" b="1" dirty="0"/>
          </a:p>
        </p:txBody>
      </p:sp>
      <p:sp>
        <p:nvSpPr>
          <p:cNvPr id="5" name="Rectángulo 4"/>
          <p:cNvSpPr/>
          <p:nvPr/>
        </p:nvSpPr>
        <p:spPr>
          <a:xfrm>
            <a:off x="539552" y="1196752"/>
            <a:ext cx="13500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/>
              <a:t>15 = </a:t>
            </a:r>
            <a:r>
              <a:rPr lang="es-CO" b="1" dirty="0"/>
              <a:t>- </a:t>
            </a:r>
            <a:r>
              <a:rPr lang="es-CO" dirty="0"/>
              <a:t>3B + C</a:t>
            </a:r>
          </a:p>
        </p:txBody>
      </p:sp>
      <p:sp>
        <p:nvSpPr>
          <p:cNvPr id="6" name="Abrir llave 5"/>
          <p:cNvSpPr/>
          <p:nvPr/>
        </p:nvSpPr>
        <p:spPr bwMode="auto">
          <a:xfrm>
            <a:off x="395536" y="1251771"/>
            <a:ext cx="169240" cy="553998"/>
          </a:xfrm>
          <a:prstGeom prst="leftBrace">
            <a:avLst/>
          </a:prstGeom>
          <a:noFill/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3131840" y="1159438"/>
            <a:ext cx="50089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Obtenemos un sistema ecuaciones dos por dos con </a:t>
            </a:r>
          </a:p>
          <a:p>
            <a:r>
              <a:rPr lang="es-CO" dirty="0" smtClean="0"/>
              <a:t>Las ecuaciones 4 y 5 </a:t>
            </a:r>
            <a:endParaRPr lang="es-CO" dirty="0"/>
          </a:p>
        </p:txBody>
      </p:sp>
      <p:sp>
        <p:nvSpPr>
          <p:cNvPr id="9" name="Flecha abajo 8"/>
          <p:cNvSpPr/>
          <p:nvPr/>
        </p:nvSpPr>
        <p:spPr bwMode="auto">
          <a:xfrm>
            <a:off x="1034557" y="2101791"/>
            <a:ext cx="360040" cy="504056"/>
          </a:xfrm>
          <a:prstGeom prst="downArrow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 cap="flat" cmpd="sng" algn="ctr">
            <a:solidFill>
              <a:srgbClr val="98B954"/>
            </a:solidFill>
            <a:prstDash val="solid"/>
            <a:round/>
            <a:headEnd type="none" w="med" len="med"/>
            <a:tailEnd type="none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225157" y="2963820"/>
            <a:ext cx="13500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/>
              <a:t>15 = </a:t>
            </a:r>
            <a:r>
              <a:rPr lang="es-CO" b="1" dirty="0"/>
              <a:t>- </a:t>
            </a:r>
            <a:r>
              <a:rPr lang="es-CO" dirty="0"/>
              <a:t>3B + C</a:t>
            </a:r>
          </a:p>
        </p:txBody>
      </p:sp>
      <p:sp>
        <p:nvSpPr>
          <p:cNvPr id="11" name="Rectángulo 10"/>
          <p:cNvSpPr/>
          <p:nvPr/>
        </p:nvSpPr>
        <p:spPr>
          <a:xfrm>
            <a:off x="251520" y="3294276"/>
            <a:ext cx="230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b="1" dirty="0" smtClean="0"/>
              <a:t>-</a:t>
            </a:r>
            <a:r>
              <a:rPr lang="es-CO" dirty="0" smtClean="0"/>
              <a:t>3 </a:t>
            </a:r>
            <a:r>
              <a:rPr lang="es-CO" dirty="0"/>
              <a:t>= </a:t>
            </a:r>
            <a:r>
              <a:rPr lang="es-CO" dirty="0" smtClean="0"/>
              <a:t> </a:t>
            </a:r>
            <a:r>
              <a:rPr lang="es-CO" b="1" dirty="0" smtClean="0">
                <a:solidFill>
                  <a:srgbClr val="FF0000"/>
                </a:solidFill>
              </a:rPr>
              <a:t> </a:t>
            </a:r>
            <a:r>
              <a:rPr lang="es-CO" b="1" dirty="0" smtClean="0">
                <a:solidFill>
                  <a:schemeClr val="accent4">
                    <a:lumMod val="10000"/>
                  </a:schemeClr>
                </a:solidFill>
              </a:rPr>
              <a:t>3</a:t>
            </a:r>
            <a:r>
              <a:rPr lang="es-CO" dirty="0" smtClean="0"/>
              <a:t>B +2C</a:t>
            </a:r>
            <a:endParaRPr lang="es-CO" b="1" dirty="0"/>
          </a:p>
        </p:txBody>
      </p:sp>
      <p:sp>
        <p:nvSpPr>
          <p:cNvPr id="12" name="Flecha derecha 11"/>
          <p:cNvSpPr/>
          <p:nvPr/>
        </p:nvSpPr>
        <p:spPr bwMode="auto">
          <a:xfrm>
            <a:off x="2133939" y="3258272"/>
            <a:ext cx="360040" cy="206732"/>
          </a:xfrm>
          <a:prstGeom prst="rightArrow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 cap="flat" cmpd="sng" algn="ctr">
            <a:solidFill>
              <a:srgbClr val="98B954"/>
            </a:solidFill>
            <a:prstDash val="solid"/>
            <a:round/>
            <a:headEnd type="none" w="med" len="med"/>
            <a:tailEnd type="none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3131840" y="2924944"/>
            <a:ext cx="14856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dirty="0"/>
              <a:t>15 = </a:t>
            </a:r>
            <a:r>
              <a:rPr lang="es-CO" b="1" dirty="0"/>
              <a:t>- </a:t>
            </a:r>
            <a:r>
              <a:rPr lang="es-CO" dirty="0"/>
              <a:t>3B + C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3221950" y="3218728"/>
            <a:ext cx="14029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b="1" dirty="0" smtClean="0"/>
              <a:t>-</a:t>
            </a:r>
            <a:r>
              <a:rPr lang="es-CO" dirty="0"/>
              <a:t>3</a:t>
            </a:r>
            <a:r>
              <a:rPr lang="es-CO" dirty="0" smtClean="0"/>
              <a:t> </a:t>
            </a:r>
            <a:r>
              <a:rPr lang="es-CO" dirty="0"/>
              <a:t>= </a:t>
            </a:r>
            <a:r>
              <a:rPr lang="es-CO" dirty="0" smtClean="0"/>
              <a:t> 3B  </a:t>
            </a:r>
            <a:r>
              <a:rPr lang="es-CO" dirty="0"/>
              <a:t>+ 2</a:t>
            </a:r>
            <a:r>
              <a:rPr lang="es-CO" dirty="0" smtClean="0"/>
              <a:t>C</a:t>
            </a:r>
            <a:endParaRPr lang="es-CO" b="1" dirty="0"/>
          </a:p>
        </p:txBody>
      </p:sp>
      <p:cxnSp>
        <p:nvCxnSpPr>
          <p:cNvPr id="16" name="Conector recto 15"/>
          <p:cNvCxnSpPr/>
          <p:nvPr/>
        </p:nvCxnSpPr>
        <p:spPr bwMode="auto">
          <a:xfrm>
            <a:off x="3131840" y="3491289"/>
            <a:ext cx="1584176" cy="0"/>
          </a:xfrm>
          <a:prstGeom prst="line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20" name="Conector recto de flecha 19"/>
          <p:cNvCxnSpPr/>
          <p:nvPr/>
        </p:nvCxnSpPr>
        <p:spPr bwMode="auto">
          <a:xfrm flipH="1">
            <a:off x="3707904" y="2924944"/>
            <a:ext cx="360040" cy="566345"/>
          </a:xfrm>
          <a:prstGeom prst="straightConnector1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sp>
        <p:nvSpPr>
          <p:cNvPr id="21" name="CuadroTexto 20"/>
          <p:cNvSpPr txBox="1"/>
          <p:nvPr/>
        </p:nvSpPr>
        <p:spPr>
          <a:xfrm>
            <a:off x="3304593" y="3566837"/>
            <a:ext cx="880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12 = 3C</a:t>
            </a:r>
            <a:endParaRPr lang="es-CO" dirty="0"/>
          </a:p>
        </p:txBody>
      </p:sp>
      <p:sp>
        <p:nvSpPr>
          <p:cNvPr id="22" name="Flecha derecha 21"/>
          <p:cNvSpPr/>
          <p:nvPr/>
        </p:nvSpPr>
        <p:spPr bwMode="auto">
          <a:xfrm>
            <a:off x="5076056" y="3218728"/>
            <a:ext cx="432048" cy="272561"/>
          </a:xfrm>
          <a:prstGeom prst="rightArrow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 cap="flat" cmpd="sng" algn="ctr">
            <a:solidFill>
              <a:srgbClr val="98B954"/>
            </a:solidFill>
            <a:prstDash val="solid"/>
            <a:round/>
            <a:headEnd type="none" w="med" len="med"/>
            <a:tailEnd type="none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CuadroTexto 22"/>
              <p:cNvSpPr txBox="1"/>
              <p:nvPr/>
            </p:nvSpPr>
            <p:spPr>
              <a:xfrm>
                <a:off x="5831160" y="3109610"/>
                <a:ext cx="724878" cy="4844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CO" dirty="0" smtClean="0"/>
                  <a:t>C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O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s-CO" dirty="0"/>
              </a:p>
            </p:txBody>
          </p:sp>
        </mc:Choice>
        <mc:Fallback xmlns="">
          <p:sp>
            <p:nvSpPr>
              <p:cNvPr id="23" name="CuadroTexto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1160" y="3109610"/>
                <a:ext cx="724878" cy="484492"/>
              </a:xfrm>
              <a:prstGeom prst="rect">
                <a:avLst/>
              </a:prstGeom>
              <a:blipFill rotWithShape="0">
                <a:blip r:embed="rId3"/>
                <a:stretch>
                  <a:fillRect l="-7627" b="-7500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CuadroTexto 23"/>
          <p:cNvSpPr txBox="1"/>
          <p:nvPr/>
        </p:nvSpPr>
        <p:spPr>
          <a:xfrm>
            <a:off x="1963340" y="1528776"/>
            <a:ext cx="293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4</a:t>
            </a:r>
            <a:endParaRPr lang="es-CO" dirty="0"/>
          </a:p>
        </p:txBody>
      </p:sp>
      <p:sp>
        <p:nvSpPr>
          <p:cNvPr id="25" name="CuadroTexto 24"/>
          <p:cNvSpPr txBox="1"/>
          <p:nvPr/>
        </p:nvSpPr>
        <p:spPr>
          <a:xfrm>
            <a:off x="1967377" y="119675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5</a:t>
            </a:r>
            <a:endParaRPr lang="es-CO" dirty="0"/>
          </a:p>
        </p:txBody>
      </p:sp>
      <p:sp>
        <p:nvSpPr>
          <p:cNvPr id="28" name="CuadroTexto 27"/>
          <p:cNvSpPr txBox="1"/>
          <p:nvPr/>
        </p:nvSpPr>
        <p:spPr>
          <a:xfrm>
            <a:off x="256099" y="3964707"/>
            <a:ext cx="4794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s-CO" dirty="0" smtClean="0"/>
              <a:t>Sustituimos el valor de C en la cuarta ecuación</a:t>
            </a:r>
            <a:endParaRPr lang="es-CO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ángulo 28"/>
              <p:cNvSpPr/>
              <p:nvPr/>
            </p:nvSpPr>
            <p:spPr>
              <a:xfrm>
                <a:off x="312244" y="4440344"/>
                <a:ext cx="1697304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CO" b="1" dirty="0" smtClean="0"/>
                  <a:t>-</a:t>
                </a:r>
                <a:r>
                  <a:rPr lang="es-CO" dirty="0"/>
                  <a:t>3 = </a:t>
                </a:r>
                <a:r>
                  <a:rPr lang="es-CO" dirty="0" smtClean="0"/>
                  <a:t>3B + 2(</a:t>
                </a:r>
                <a:r>
                  <a:rPr lang="es-CO" dirty="0" smtClean="0">
                    <a:solidFill>
                      <a:srgbClr val="FF0000"/>
                    </a:solidFill>
                  </a:rPr>
                  <a:t>4</a:t>
                </a:r>
                <a14:m>
                  <m:oMath xmlns:m="http://schemas.openxmlformats.org/officeDocument/2006/math">
                    <m:r>
                      <a:rPr lang="es-CO" b="0" i="1" smtClean="0">
                        <a:solidFill>
                          <a:schemeClr val="accent4">
                            <a:lumMod val="10000"/>
                          </a:schemeClr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s-CO" b="1" dirty="0">
                  <a:solidFill>
                    <a:schemeClr val="accent4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9" name="Rectángulo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244" y="4440344"/>
                <a:ext cx="1697304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2867" t="-8197" b="-24590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Flecha derecha 30"/>
          <p:cNvSpPr/>
          <p:nvPr/>
        </p:nvSpPr>
        <p:spPr bwMode="auto">
          <a:xfrm>
            <a:off x="1833582" y="4616850"/>
            <a:ext cx="259515" cy="127684"/>
          </a:xfrm>
          <a:prstGeom prst="rightArrow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 cap="flat" cmpd="sng" algn="ctr">
            <a:solidFill>
              <a:srgbClr val="98B954"/>
            </a:solidFill>
            <a:prstDash val="solid"/>
            <a:round/>
            <a:headEnd type="none" w="med" len="med"/>
            <a:tailEnd type="none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</a:endParaRPr>
          </a:p>
        </p:txBody>
      </p:sp>
      <p:sp>
        <p:nvSpPr>
          <p:cNvPr id="33" name="CuadroTexto 32"/>
          <p:cNvSpPr txBox="1"/>
          <p:nvPr/>
        </p:nvSpPr>
        <p:spPr>
          <a:xfrm>
            <a:off x="2211466" y="4486898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/>
              <a:t>-</a:t>
            </a:r>
            <a:r>
              <a:rPr lang="es-CO" dirty="0" smtClean="0"/>
              <a:t>3 =3B + 8</a:t>
            </a:r>
            <a:endParaRPr lang="es-CO" b="1" dirty="0"/>
          </a:p>
        </p:txBody>
      </p:sp>
      <p:sp>
        <p:nvSpPr>
          <p:cNvPr id="34" name="Flecha derecha 33"/>
          <p:cNvSpPr/>
          <p:nvPr/>
        </p:nvSpPr>
        <p:spPr bwMode="auto">
          <a:xfrm>
            <a:off x="3512153" y="4555468"/>
            <a:ext cx="328050" cy="224032"/>
          </a:xfrm>
          <a:prstGeom prst="rightArrow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 cap="flat" cmpd="sng" algn="ctr">
            <a:solidFill>
              <a:srgbClr val="98B954"/>
            </a:solidFill>
            <a:prstDash val="solid"/>
            <a:round/>
            <a:headEnd type="none" w="med" len="med"/>
            <a:tailEnd type="none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</a:endParaRPr>
          </a:p>
        </p:txBody>
      </p:sp>
      <p:sp>
        <p:nvSpPr>
          <p:cNvPr id="35" name="CuadroTexto 34"/>
          <p:cNvSpPr txBox="1"/>
          <p:nvPr/>
        </p:nvSpPr>
        <p:spPr>
          <a:xfrm>
            <a:off x="3923424" y="4479069"/>
            <a:ext cx="1128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3B = </a:t>
            </a:r>
            <a:r>
              <a:rPr lang="es-CO" b="1" dirty="0" smtClean="0"/>
              <a:t>-</a:t>
            </a:r>
            <a:r>
              <a:rPr lang="es-CO" dirty="0" smtClean="0"/>
              <a:t>3 </a:t>
            </a:r>
            <a:r>
              <a:rPr lang="es-CO" b="1" dirty="0" smtClean="0"/>
              <a:t>-</a:t>
            </a:r>
            <a:r>
              <a:rPr lang="es-CO" dirty="0" smtClean="0"/>
              <a:t> 8</a:t>
            </a:r>
            <a:endParaRPr lang="es-CO" dirty="0"/>
          </a:p>
        </p:txBody>
      </p:sp>
      <p:sp>
        <p:nvSpPr>
          <p:cNvPr id="44" name="Flecha derecha 43"/>
          <p:cNvSpPr/>
          <p:nvPr/>
        </p:nvSpPr>
        <p:spPr bwMode="auto">
          <a:xfrm>
            <a:off x="5231651" y="4519232"/>
            <a:ext cx="230284" cy="242246"/>
          </a:xfrm>
          <a:prstGeom prst="rightArrow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 cap="flat" cmpd="sng" algn="ctr">
            <a:solidFill>
              <a:srgbClr val="98B954"/>
            </a:solidFill>
            <a:prstDash val="solid"/>
            <a:round/>
            <a:headEnd type="none" w="med" len="med"/>
            <a:tailEnd type="none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CuadroTexto 44"/>
              <p:cNvSpPr txBox="1"/>
              <p:nvPr/>
            </p:nvSpPr>
            <p:spPr>
              <a:xfrm>
                <a:off x="5612154" y="4399266"/>
                <a:ext cx="1023037" cy="4844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CO" dirty="0" smtClean="0"/>
                  <a:t>B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O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−3−8</m:t>
                        </m:r>
                      </m:num>
                      <m:den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s-CO" dirty="0" smtClean="0"/>
                  <a:t> </a:t>
                </a:r>
                <a:endParaRPr lang="es-CO" dirty="0"/>
              </a:p>
            </p:txBody>
          </p:sp>
        </mc:Choice>
        <mc:Fallback xmlns="">
          <p:sp>
            <p:nvSpPr>
              <p:cNvPr id="45" name="CuadroTexto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2154" y="4399266"/>
                <a:ext cx="1023037" cy="484492"/>
              </a:xfrm>
              <a:prstGeom prst="rect">
                <a:avLst/>
              </a:prstGeom>
              <a:blipFill rotWithShape="0">
                <a:blip r:embed="rId5"/>
                <a:stretch>
                  <a:fillRect l="-5389" b="-8861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Flecha derecha 45"/>
          <p:cNvSpPr/>
          <p:nvPr/>
        </p:nvSpPr>
        <p:spPr bwMode="auto">
          <a:xfrm>
            <a:off x="6796499" y="4463916"/>
            <a:ext cx="360040" cy="211555"/>
          </a:xfrm>
          <a:prstGeom prst="rightArrow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 cap="flat" cmpd="sng" algn="ctr">
            <a:solidFill>
              <a:srgbClr val="98B954"/>
            </a:solidFill>
            <a:prstDash val="solid"/>
            <a:round/>
            <a:headEnd type="none" w="med" len="med"/>
            <a:tailEnd type="none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CuadroTexto 46"/>
              <p:cNvSpPr txBox="1"/>
              <p:nvPr/>
            </p:nvSpPr>
            <p:spPr>
              <a:xfrm>
                <a:off x="7295669" y="4408135"/>
                <a:ext cx="849913" cy="4839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CO" dirty="0" smtClean="0"/>
                  <a:t>B =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O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num>
                      <m:den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s-CO" dirty="0"/>
              </a:p>
            </p:txBody>
          </p:sp>
        </mc:Choice>
        <mc:Fallback xmlns="">
          <p:sp>
            <p:nvSpPr>
              <p:cNvPr id="47" name="CuadroTexto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5669" y="4408135"/>
                <a:ext cx="849913" cy="483915"/>
              </a:xfrm>
              <a:prstGeom prst="rect">
                <a:avLst/>
              </a:prstGeom>
              <a:blipFill rotWithShape="0">
                <a:blip r:embed="rId6"/>
                <a:stretch>
                  <a:fillRect l="-6475" b="-7500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CuadroTexto 47"/>
          <p:cNvSpPr txBox="1"/>
          <p:nvPr/>
        </p:nvSpPr>
        <p:spPr>
          <a:xfrm>
            <a:off x="132452" y="5109196"/>
            <a:ext cx="57010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s-CO" dirty="0" smtClean="0"/>
              <a:t>Como sabemos que A = 1 – 2B sustituimos el valor de B </a:t>
            </a:r>
            <a:endParaRPr lang="es-CO" dirty="0"/>
          </a:p>
        </p:txBody>
      </p:sp>
      <p:sp>
        <p:nvSpPr>
          <p:cNvPr id="49" name="Rectángulo 48"/>
          <p:cNvSpPr/>
          <p:nvPr/>
        </p:nvSpPr>
        <p:spPr>
          <a:xfrm>
            <a:off x="247834" y="5724608"/>
            <a:ext cx="11721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/>
              <a:t>A = 1 – 2B </a:t>
            </a:r>
          </a:p>
        </p:txBody>
      </p:sp>
      <p:sp>
        <p:nvSpPr>
          <p:cNvPr id="50" name="Flecha derecha 49"/>
          <p:cNvSpPr/>
          <p:nvPr/>
        </p:nvSpPr>
        <p:spPr bwMode="auto">
          <a:xfrm>
            <a:off x="1394597" y="5795272"/>
            <a:ext cx="269930" cy="184666"/>
          </a:xfrm>
          <a:prstGeom prst="rightArrow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 cap="flat" cmpd="sng" algn="ctr">
            <a:solidFill>
              <a:srgbClr val="98B954"/>
            </a:solidFill>
            <a:prstDash val="solid"/>
            <a:round/>
            <a:headEnd type="none" w="med" len="med"/>
            <a:tailEnd type="none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ángulo 50"/>
              <p:cNvSpPr/>
              <p:nvPr/>
            </p:nvSpPr>
            <p:spPr>
              <a:xfrm>
                <a:off x="1714806" y="5678018"/>
                <a:ext cx="1507144" cy="4839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CO" dirty="0" smtClean="0"/>
                  <a:t>A = 1 – 2(</a:t>
                </a:r>
                <a:r>
                  <a:rPr lang="es-CO" dirty="0" smtClean="0">
                    <a:solidFill>
                      <a:srgbClr val="FF0000"/>
                    </a:solidFill>
                  </a:rPr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O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O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11</m:t>
                        </m:r>
                      </m:num>
                      <m:den>
                        <m:r>
                          <a:rPr lang="es-CO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s-CO" dirty="0" smtClean="0"/>
                  <a:t>) </a:t>
                </a:r>
                <a:endParaRPr lang="es-CO" dirty="0"/>
              </a:p>
            </p:txBody>
          </p:sp>
        </mc:Choice>
        <mc:Fallback xmlns="">
          <p:sp>
            <p:nvSpPr>
              <p:cNvPr id="51" name="Rectángulo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4806" y="5678018"/>
                <a:ext cx="1507144" cy="483915"/>
              </a:xfrm>
              <a:prstGeom prst="rect">
                <a:avLst/>
              </a:prstGeom>
              <a:blipFill rotWithShape="0">
                <a:blip r:embed="rId7"/>
                <a:stretch>
                  <a:fillRect l="-3226" r="-2419" b="-7500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Flecha derecha 51"/>
          <p:cNvSpPr/>
          <p:nvPr/>
        </p:nvSpPr>
        <p:spPr bwMode="auto">
          <a:xfrm>
            <a:off x="3129671" y="5843337"/>
            <a:ext cx="297224" cy="211291"/>
          </a:xfrm>
          <a:prstGeom prst="rightArrow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 cap="flat" cmpd="sng" algn="ctr">
            <a:solidFill>
              <a:srgbClr val="98B954"/>
            </a:solidFill>
            <a:prstDash val="solid"/>
            <a:round/>
            <a:headEnd type="none" w="med" len="med"/>
            <a:tailEnd type="none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CuadroTexto 52"/>
              <p:cNvSpPr txBox="1"/>
              <p:nvPr/>
            </p:nvSpPr>
            <p:spPr>
              <a:xfrm>
                <a:off x="3512153" y="5677441"/>
                <a:ext cx="1231427" cy="4844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CO" dirty="0" smtClean="0"/>
                  <a:t>A = 1  </a:t>
                </a:r>
                <a:r>
                  <a:rPr lang="es-CO" b="1" dirty="0"/>
                  <a:t>+</a:t>
                </a:r>
                <a:r>
                  <a:rPr lang="es-CO" b="1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O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22</m:t>
                        </m:r>
                      </m:num>
                      <m:den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s-CO" b="1" dirty="0" smtClean="0"/>
                  <a:t>  </a:t>
                </a:r>
                <a:endParaRPr lang="es-CO" dirty="0"/>
              </a:p>
            </p:txBody>
          </p:sp>
        </mc:Choice>
        <mc:Fallback xmlns="">
          <p:sp>
            <p:nvSpPr>
              <p:cNvPr id="53" name="CuadroTexto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2153" y="5677441"/>
                <a:ext cx="1231427" cy="484492"/>
              </a:xfrm>
              <a:prstGeom prst="rect">
                <a:avLst/>
              </a:prstGeom>
              <a:blipFill rotWithShape="0">
                <a:blip r:embed="rId8"/>
                <a:stretch>
                  <a:fillRect l="-3960" b="-7500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Flecha derecha 53"/>
          <p:cNvSpPr/>
          <p:nvPr/>
        </p:nvSpPr>
        <p:spPr bwMode="auto">
          <a:xfrm>
            <a:off x="4636815" y="5865256"/>
            <a:ext cx="240595" cy="109443"/>
          </a:xfrm>
          <a:prstGeom prst="rightArrow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 cap="flat" cmpd="sng" algn="ctr">
            <a:solidFill>
              <a:srgbClr val="98B954"/>
            </a:solidFill>
            <a:prstDash val="solid"/>
            <a:round/>
            <a:headEnd type="none" w="med" len="med"/>
            <a:tailEnd type="none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CuadroTexto 54"/>
              <p:cNvSpPr txBox="1"/>
              <p:nvPr/>
            </p:nvSpPr>
            <p:spPr>
              <a:xfrm>
                <a:off x="4909362" y="5661955"/>
                <a:ext cx="1007007" cy="4844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CO" dirty="0" smtClean="0"/>
                  <a:t>A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O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3+22</m:t>
                        </m:r>
                      </m:num>
                      <m:den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s-CO" dirty="0" smtClean="0"/>
                  <a:t> </a:t>
                </a:r>
                <a:endParaRPr lang="es-CO" dirty="0"/>
              </a:p>
            </p:txBody>
          </p:sp>
        </mc:Choice>
        <mc:Fallback xmlns="">
          <p:sp>
            <p:nvSpPr>
              <p:cNvPr id="55" name="CuadroTexto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9362" y="5661955"/>
                <a:ext cx="1007007" cy="484492"/>
              </a:xfrm>
              <a:prstGeom prst="rect">
                <a:avLst/>
              </a:prstGeom>
              <a:blipFill rotWithShape="0">
                <a:blip r:embed="rId9"/>
                <a:stretch>
                  <a:fillRect l="-4819" b="-8861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Flecha derecha 55"/>
          <p:cNvSpPr/>
          <p:nvPr/>
        </p:nvSpPr>
        <p:spPr bwMode="auto">
          <a:xfrm>
            <a:off x="6012160" y="5836465"/>
            <a:ext cx="209295" cy="167023"/>
          </a:xfrm>
          <a:prstGeom prst="rightArrow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 cap="flat" cmpd="sng" algn="ctr">
            <a:solidFill>
              <a:srgbClr val="98B954"/>
            </a:solidFill>
            <a:prstDash val="solid"/>
            <a:round/>
            <a:headEnd type="none" w="med" len="med"/>
            <a:tailEnd type="none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CuadroTexto 56"/>
              <p:cNvSpPr txBox="1"/>
              <p:nvPr/>
            </p:nvSpPr>
            <p:spPr>
              <a:xfrm>
                <a:off x="6317246" y="5637433"/>
                <a:ext cx="734496" cy="4884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CO" dirty="0" smtClean="0"/>
                  <a:t>A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O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25</m:t>
                        </m:r>
                      </m:num>
                      <m:den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s-CO" dirty="0"/>
              </a:p>
            </p:txBody>
          </p:sp>
        </mc:Choice>
        <mc:Fallback xmlns="">
          <p:sp>
            <p:nvSpPr>
              <p:cNvPr id="57" name="CuadroTexto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7246" y="5637433"/>
                <a:ext cx="734496" cy="488403"/>
              </a:xfrm>
              <a:prstGeom prst="rect">
                <a:avLst/>
              </a:prstGeom>
              <a:blipFill rotWithShape="0">
                <a:blip r:embed="rId10"/>
                <a:stretch>
                  <a:fillRect l="-6612" b="-7500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CuadroTexto 57"/>
          <p:cNvSpPr txBox="1"/>
          <p:nvPr/>
        </p:nvSpPr>
        <p:spPr>
          <a:xfrm>
            <a:off x="6792483" y="3121957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C = 4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76801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0" grpId="0" animBg="1"/>
      <p:bldP spid="59" grpId="0" animBg="1"/>
      <p:bldP spid="7" grpId="0"/>
      <p:bldP spid="9" grpId="0" animBg="1"/>
      <p:bldP spid="10" grpId="0"/>
      <p:bldP spid="11" grpId="0"/>
      <p:bldP spid="12" grpId="0" animBg="1"/>
      <p:bldP spid="13" grpId="0"/>
      <p:bldP spid="14" grpId="0"/>
      <p:bldP spid="21" grpId="0"/>
      <p:bldP spid="22" grpId="0" animBg="1"/>
      <p:bldP spid="23" grpId="0"/>
      <p:bldP spid="28" grpId="0"/>
      <p:bldP spid="29" grpId="0"/>
      <p:bldP spid="31" grpId="0" animBg="1"/>
      <p:bldP spid="33" grpId="0"/>
      <p:bldP spid="34" grpId="0" animBg="1"/>
      <p:bldP spid="35" grpId="0"/>
      <p:bldP spid="44" grpId="0" animBg="1"/>
      <p:bldP spid="45" grpId="0"/>
      <p:bldP spid="46" grpId="0" animBg="1"/>
      <p:bldP spid="47" grpId="0"/>
      <p:bldP spid="48" grpId="0"/>
      <p:bldP spid="49" grpId="0"/>
      <p:bldP spid="50" grpId="0" animBg="1"/>
      <p:bldP spid="51" grpId="0"/>
      <p:bldP spid="52" grpId="0" animBg="1"/>
      <p:bldP spid="53" grpId="0"/>
      <p:bldP spid="54" grpId="0" animBg="1"/>
      <p:bldP spid="55" grpId="0"/>
      <p:bldP spid="56" grpId="0" animBg="1"/>
      <p:bldP spid="57" grpId="0"/>
      <p:bldP spid="5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539552" y="1196752"/>
            <a:ext cx="5930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Obtenido los valores de  A, B y C nos regresamos a la integral </a:t>
            </a:r>
            <a:endParaRPr lang="es-CO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ángulo 3"/>
              <p:cNvSpPr/>
              <p:nvPr/>
            </p:nvSpPr>
            <p:spPr>
              <a:xfrm>
                <a:off x="107504" y="1772816"/>
                <a:ext cx="2451697" cy="8188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CO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s-CO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s-CO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CO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s-CO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s-CO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  <m:r>
                                <a:rPr lang="es-CO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s-CO" b="0" i="1" smtClean="0">
                                  <a:latin typeface="Cambria Math" panose="02040503050406030204" pitchFamily="18" charset="0"/>
                                </a:rPr>
                                <m:t>+16</m:t>
                              </m:r>
                            </m:num>
                            <m:den>
                              <m:d>
                                <m:dPr>
                                  <m:ctrlPr>
                                    <a:rPr lang="es-CO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C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s-CO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s-CO" i="1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  <m:sSup>
                                <m:sSupPr>
                                  <m:ctrlPr>
                                    <a:rPr lang="es-CO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s-C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CO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s-CO" i="1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s-C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s-CO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4" name="Rectángulo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1772816"/>
                <a:ext cx="2451697" cy="81887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ángulo 4"/>
              <p:cNvSpPr/>
              <p:nvPr/>
            </p:nvSpPr>
            <p:spPr>
              <a:xfrm>
                <a:off x="2411760" y="1791305"/>
                <a:ext cx="1225144" cy="6566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CO" sz="2400" dirty="0" smtClean="0"/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O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O" sz="2400" i="1">
                            <a:latin typeface="Cambria Math" panose="02040503050406030204" pitchFamily="18" charset="0"/>
                          </a:rPr>
                          <m:t>𝐴</m:t>
                        </m:r>
                      </m:num>
                      <m:den>
                        <m:d>
                          <m:dPr>
                            <m:ctrlPr>
                              <a:rPr lang="es-CO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CO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s-CO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CO" sz="2400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</m:den>
                    </m:f>
                  </m:oMath>
                </a14:m>
                <a:endParaRPr lang="es-CO" sz="2400" dirty="0"/>
              </a:p>
            </p:txBody>
          </p:sp>
        </mc:Choice>
        <mc:Fallback xmlns="">
          <p:sp>
            <p:nvSpPr>
              <p:cNvPr id="5" name="Rectángulo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1791305"/>
                <a:ext cx="1225144" cy="656655"/>
              </a:xfrm>
              <a:prstGeom prst="rect">
                <a:avLst/>
              </a:prstGeom>
              <a:blipFill rotWithShape="0">
                <a:blip r:embed="rId3"/>
                <a:stretch>
                  <a:fillRect l="-7960" b="-2778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ángulo 5"/>
              <p:cNvSpPr/>
              <p:nvPr/>
            </p:nvSpPr>
            <p:spPr>
              <a:xfrm>
                <a:off x="3636386" y="1772816"/>
                <a:ext cx="1101712" cy="6547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CO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s-CO" sz="24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O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O" sz="24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num>
                      <m:den>
                        <m:d>
                          <m:dPr>
                            <m:ctrlPr>
                              <a:rPr lang="es-CO" sz="24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CO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CO" sz="24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den>
                    </m:f>
                  </m:oMath>
                </a14:m>
                <a:endParaRPr lang="es-CO" sz="2400" dirty="0"/>
              </a:p>
            </p:txBody>
          </p:sp>
        </mc:Choice>
        <mc:Fallback xmlns="">
          <p:sp>
            <p:nvSpPr>
              <p:cNvPr id="6" name="Rectángulo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6386" y="1772816"/>
                <a:ext cx="1101712" cy="65479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ángulo 6"/>
              <p:cNvSpPr/>
              <p:nvPr/>
            </p:nvSpPr>
            <p:spPr>
              <a:xfrm>
                <a:off x="4643593" y="1739891"/>
                <a:ext cx="1290546" cy="6569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CO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s-CO" sz="2400" dirty="0" smtClean="0"/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O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O" sz="24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num>
                      <m:den>
                        <m:sSup>
                          <m:sSupPr>
                            <m:ctrlPr>
                              <a:rPr lang="es-CO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s-CO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s-CO" sz="2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s-CO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a:rPr lang="es-CO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s-CO" sz="2400" dirty="0"/>
              </a:p>
            </p:txBody>
          </p:sp>
        </mc:Choice>
        <mc:Fallback xmlns="">
          <p:sp>
            <p:nvSpPr>
              <p:cNvPr id="7" name="Rectángulo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3593" y="1739891"/>
                <a:ext cx="1290546" cy="65691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ángulo 7"/>
              <p:cNvSpPr/>
              <p:nvPr/>
            </p:nvSpPr>
            <p:spPr>
              <a:xfrm>
                <a:off x="1358672" y="3936106"/>
                <a:ext cx="2150589" cy="8188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CO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O" i="1">
                              <a:latin typeface="Cambria Math" panose="02040503050406030204" pitchFamily="18" charset="0"/>
                            </a:rPr>
                            <m:t>25</m:t>
                          </m:r>
                        </m:num>
                        <m:den>
                          <m:r>
                            <a:rPr lang="es-CO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CO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s-CO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CO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d>
                                <m:dPr>
                                  <m:ctrlPr>
                                    <a:rPr lang="es-CO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C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s-CO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s-CO" i="1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den>
                          </m:f>
                          <m:r>
                            <a:rPr lang="es-CO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8" name="Rectángulo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8672" y="3936106"/>
                <a:ext cx="2150589" cy="818879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uadroTexto 8"/>
          <p:cNvSpPr txBox="1"/>
          <p:nvPr/>
        </p:nvSpPr>
        <p:spPr>
          <a:xfrm>
            <a:off x="3739486" y="2961564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s-CO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ángulo 11"/>
              <p:cNvSpPr/>
              <p:nvPr/>
            </p:nvSpPr>
            <p:spPr>
              <a:xfrm>
                <a:off x="259903" y="2916547"/>
                <a:ext cx="2451697" cy="8188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CO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s-CO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s-CO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CO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s-CO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s-CO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  <m:r>
                                <a:rPr lang="es-CO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s-CO" b="0" i="1" smtClean="0">
                                  <a:latin typeface="Cambria Math" panose="02040503050406030204" pitchFamily="18" charset="0"/>
                                </a:rPr>
                                <m:t>+16</m:t>
                              </m:r>
                            </m:num>
                            <m:den>
                              <m:d>
                                <m:dPr>
                                  <m:ctrlPr>
                                    <a:rPr lang="es-CO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C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s-CO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s-CO" i="1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  <m:sSup>
                                <m:sSupPr>
                                  <m:ctrlPr>
                                    <a:rPr lang="es-CO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s-C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CO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s-CO" i="1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s-C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s-CO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12" name="Rectángulo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903" y="2916547"/>
                <a:ext cx="2451697" cy="818879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ángulo 12"/>
              <p:cNvSpPr/>
              <p:nvPr/>
            </p:nvSpPr>
            <p:spPr>
              <a:xfrm>
                <a:off x="4493552" y="2744174"/>
                <a:ext cx="1490152" cy="9598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CO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s-CO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CO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s-CO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CO" b="0" i="1" smtClean="0"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num>
                                <m:den>
                                  <m:r>
                                    <a:rPr lang="es-CO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num>
                            <m:den>
                              <m:d>
                                <m:dPr>
                                  <m:ctrlPr>
                                    <a:rPr lang="es-CO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CO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s-CO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s-CO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d>
                            </m:den>
                          </m:f>
                          <m:r>
                            <a:rPr lang="es-CO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13" name="Rectángulo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3552" y="2744174"/>
                <a:ext cx="1490152" cy="959878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CuadroTexto 13"/>
          <p:cNvSpPr txBox="1"/>
          <p:nvPr/>
        </p:nvSpPr>
        <p:spPr>
          <a:xfrm>
            <a:off x="4304154" y="305052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+</a:t>
            </a:r>
            <a:endParaRPr lang="es-CO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ángulo 15"/>
              <p:cNvSpPr/>
              <p:nvPr/>
            </p:nvSpPr>
            <p:spPr>
              <a:xfrm>
                <a:off x="5981238" y="2849906"/>
                <a:ext cx="1597489" cy="8188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CO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s-CO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CO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s-CO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s-C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CO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s-CO" i="1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s-C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s-CO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16" name="Rectángulo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1238" y="2849906"/>
                <a:ext cx="1597489" cy="818879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CuadroTexto 16"/>
          <p:cNvSpPr txBox="1"/>
          <p:nvPr/>
        </p:nvSpPr>
        <p:spPr>
          <a:xfrm>
            <a:off x="5809006" y="305052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+</a:t>
            </a:r>
            <a:endParaRPr lang="es-CO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ángulo 17"/>
              <p:cNvSpPr/>
              <p:nvPr/>
            </p:nvSpPr>
            <p:spPr>
              <a:xfrm>
                <a:off x="2590535" y="2725727"/>
                <a:ext cx="1855636" cy="9654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CO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s-CO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>
                                <m:fPr>
                                  <m:ctrlPr>
                                    <a:rPr lang="es-CO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CO" b="0" i="1" smtClean="0">
                                      <a:latin typeface="Cambria Math" panose="02040503050406030204" pitchFamily="18" charset="0"/>
                                    </a:rPr>
                                    <m:t>25</m:t>
                                  </m:r>
                                </m:num>
                                <m:den>
                                  <m:r>
                                    <a:rPr lang="es-CO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num>
                            <m:den>
                              <m:d>
                                <m:dPr>
                                  <m:ctrlPr>
                                    <a:rPr lang="es-CO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C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s-CO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s-CO" i="1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den>
                          </m:f>
                          <m:r>
                            <a:rPr lang="es-CO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18" name="Rectángulo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535" y="2725727"/>
                <a:ext cx="1855636" cy="965457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ángulo 20"/>
              <p:cNvSpPr/>
              <p:nvPr/>
            </p:nvSpPr>
            <p:spPr>
              <a:xfrm>
                <a:off x="3316067" y="3904732"/>
                <a:ext cx="1996700" cy="8188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s-CO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O" i="1">
                              <a:latin typeface="Cambria Math" panose="02040503050406030204" pitchFamily="18" charset="0"/>
                            </a:rPr>
                            <m:t>11</m:t>
                          </m:r>
                        </m:num>
                        <m:den>
                          <m:r>
                            <a:rPr lang="es-CO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CO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s-CO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CO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d>
                                <m:dPr>
                                  <m:ctrlPr>
                                    <a:rPr lang="es-CO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CO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s-CO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s-CO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d>
                            </m:den>
                          </m:f>
                          <m:r>
                            <a:rPr lang="es-CO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21" name="Rectángulo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6067" y="3904732"/>
                <a:ext cx="1996700" cy="818879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CuadroTexto 21"/>
          <p:cNvSpPr txBox="1"/>
          <p:nvPr/>
        </p:nvSpPr>
        <p:spPr>
          <a:xfrm>
            <a:off x="5195952" y="412463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+</a:t>
            </a:r>
            <a:endParaRPr lang="es-CO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ángulo 22"/>
              <p:cNvSpPr/>
              <p:nvPr/>
            </p:nvSpPr>
            <p:spPr>
              <a:xfrm>
                <a:off x="5312767" y="3936105"/>
                <a:ext cx="1368708" cy="8188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4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CO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s-CO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CO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s-CO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s-CO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CO" b="0" i="1" smtClean="0">
                                          <a:latin typeface="Cambria Math" panose="02040503050406030204" pitchFamily="18" charset="0"/>
                                        </a:rPr>
                                        <m:t>𝑢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s-C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s-CO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23" name="Rectángulo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2767" y="3936105"/>
                <a:ext cx="1368708" cy="818879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ángulo 23"/>
              <p:cNvSpPr/>
              <p:nvPr/>
            </p:nvSpPr>
            <p:spPr>
              <a:xfrm>
                <a:off x="1358672" y="4844377"/>
                <a:ext cx="1725152" cy="4893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CO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CO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O" i="1">
                            <a:latin typeface="Cambria Math" panose="02040503050406030204" pitchFamily="18" charset="0"/>
                          </a:rPr>
                          <m:t>25</m:t>
                        </m:r>
                      </m:num>
                      <m:den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s-CO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CO" dirty="0"/>
                  <a:t> </a:t>
                </a:r>
                <a:r>
                  <a:rPr lang="es-CO" dirty="0" smtClean="0"/>
                  <a:t>×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O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m:rPr>
                        <m:sty m:val="p"/>
                      </m:rPr>
                      <a:rPr lang="es-CO" b="0" i="0" smtClean="0">
                        <a:latin typeface="Cambria Math" panose="02040503050406030204" pitchFamily="18" charset="0"/>
                      </a:rPr>
                      <m:t>Ln</m:t>
                    </m:r>
                    <m:r>
                      <a:rPr lang="es-CO" b="0" i="0" smtClean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s-CO" b="0" i="0" smtClean="0">
                        <a:latin typeface="Cambria Math" panose="02040503050406030204" pitchFamily="18" charset="0"/>
                      </a:rPr>
                      <m:t>U</m:t>
                    </m:r>
                    <m:r>
                      <a:rPr lang="es-CO" b="0" i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s-CO" dirty="0"/>
              </a:p>
            </p:txBody>
          </p:sp>
        </mc:Choice>
        <mc:Fallback xmlns="">
          <p:sp>
            <p:nvSpPr>
              <p:cNvPr id="24" name="Rectángulo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8672" y="4844377"/>
                <a:ext cx="1725152" cy="489365"/>
              </a:xfrm>
              <a:prstGeom prst="rect">
                <a:avLst/>
              </a:prstGeom>
              <a:blipFill rotWithShape="0">
                <a:blip r:embed="rId13"/>
                <a:stretch>
                  <a:fillRect r="-353" b="-7500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uadroTexto 24"/>
              <p:cNvSpPr txBox="1"/>
              <p:nvPr/>
            </p:nvSpPr>
            <p:spPr>
              <a:xfrm>
                <a:off x="7770997" y="1196752"/>
                <a:ext cx="1075936" cy="10625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CO" dirty="0" smtClean="0"/>
                  <a:t>U = 2X +1</a:t>
                </a:r>
              </a:p>
              <a:p>
                <a:r>
                  <a:rPr lang="es-CO" dirty="0" smtClean="0"/>
                  <a:t>d</a:t>
                </a:r>
                <a:r>
                  <a:rPr lang="es-CO" dirty="0"/>
                  <a:t>U</a:t>
                </a:r>
                <a:r>
                  <a:rPr lang="es-CO" dirty="0" smtClean="0"/>
                  <a:t> = 2dx</a:t>
                </a:r>
              </a:p>
              <a:p>
                <a:r>
                  <a:rPr lang="es-CO" dirty="0" smtClean="0"/>
                  <a:t>dx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O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𝑑𝑈</m:t>
                        </m:r>
                      </m:num>
                      <m:den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s-CO" dirty="0"/>
              </a:p>
            </p:txBody>
          </p:sp>
        </mc:Choice>
        <mc:Fallback xmlns="">
          <p:sp>
            <p:nvSpPr>
              <p:cNvPr id="25" name="CuadroTexto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0997" y="1196752"/>
                <a:ext cx="1075936" cy="1062535"/>
              </a:xfrm>
              <a:prstGeom prst="rect">
                <a:avLst/>
              </a:prstGeom>
              <a:blipFill rotWithShape="0">
                <a:blip r:embed="rId14"/>
                <a:stretch>
                  <a:fillRect l="-5114" t="-2857" r="-3977" b="-1143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ángulo 25"/>
              <p:cNvSpPr/>
              <p:nvPr/>
            </p:nvSpPr>
            <p:spPr>
              <a:xfrm>
                <a:off x="2887329" y="4736681"/>
                <a:ext cx="1704313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s-CO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O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m:rPr>
                          <m:sty m:val="p"/>
                        </m:rPr>
                        <a:rPr lang="es-CO">
                          <a:latin typeface="Cambria Math" panose="02040503050406030204" pitchFamily="18" charset="0"/>
                        </a:rPr>
                        <m:t>Ln</m:t>
                      </m:r>
                      <m:r>
                        <a:rPr lang="es-CO"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s-CO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s-CO" b="0" i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CO">
                          <a:latin typeface="Cambria Math" panose="02040503050406030204" pitchFamily="18" charset="0"/>
                        </a:rPr>
                        <m:t>1)</m:t>
                      </m:r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26" name="Rectángulo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7329" y="4736681"/>
                <a:ext cx="1704313" cy="612732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ángulo 26"/>
              <p:cNvSpPr/>
              <p:nvPr/>
            </p:nvSpPr>
            <p:spPr>
              <a:xfrm>
                <a:off x="4314417" y="4793835"/>
                <a:ext cx="1070908" cy="61183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CO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den>
                      </m:f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27" name="Rectángulo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4417" y="4793835"/>
                <a:ext cx="1070908" cy="611834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CuadroTexto 27"/>
          <p:cNvSpPr txBox="1"/>
          <p:nvPr/>
        </p:nvSpPr>
        <p:spPr>
          <a:xfrm>
            <a:off x="4464043" y="4875517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/>
              <a:t>-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ángulo 28"/>
              <p:cNvSpPr/>
              <p:nvPr/>
            </p:nvSpPr>
            <p:spPr>
              <a:xfrm>
                <a:off x="1299180" y="5553204"/>
                <a:ext cx="1909497" cy="6183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CO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O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s-CO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s-CO">
                          <a:latin typeface="Cambria Math" panose="02040503050406030204" pitchFamily="18" charset="0"/>
                        </a:rPr>
                        <m:t>Ln</m:t>
                      </m:r>
                      <m:r>
                        <a:rPr lang="es-CO">
                          <a:latin typeface="Cambria Math" panose="02040503050406030204" pitchFamily="18" charset="0"/>
                        </a:rPr>
                        <m:t>(2</m:t>
                      </m:r>
                      <m:r>
                        <m:rPr>
                          <m:sty m:val="p"/>
                        </m:rPr>
                        <a:rPr lang="es-CO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s-CO" b="0" i="0" smtClean="0">
                          <a:latin typeface="Cambria Math" panose="02040503050406030204" pitchFamily="18" charset="0"/>
                        </a:rPr>
                        <m:t>+1)</m:t>
                      </m:r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29" name="Rectángulo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9180" y="5553204"/>
                <a:ext cx="1909497" cy="618311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ángulo 29"/>
              <p:cNvSpPr/>
              <p:nvPr/>
            </p:nvSpPr>
            <p:spPr>
              <a:xfrm>
                <a:off x="3046319" y="5543814"/>
                <a:ext cx="1704313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s-CO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O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m:rPr>
                          <m:sty m:val="p"/>
                        </m:rPr>
                        <a:rPr lang="es-CO">
                          <a:latin typeface="Cambria Math" panose="02040503050406030204" pitchFamily="18" charset="0"/>
                        </a:rPr>
                        <m:t>Ln</m:t>
                      </m:r>
                      <m:r>
                        <a:rPr lang="es-CO"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s-CO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s-CO" b="0" i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CO">
                          <a:latin typeface="Cambria Math" panose="02040503050406030204" pitchFamily="18" charset="0"/>
                        </a:rPr>
                        <m:t>1)</m:t>
                      </m:r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30" name="Rectángulo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6319" y="5543814"/>
                <a:ext cx="1704313" cy="612732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CuadroTexto 30"/>
          <p:cNvSpPr txBox="1"/>
          <p:nvPr/>
        </p:nvSpPr>
        <p:spPr>
          <a:xfrm>
            <a:off x="4643593" y="5677693"/>
            <a:ext cx="378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/>
              <a:t>-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ángulo 31"/>
              <p:cNvSpPr/>
              <p:nvPr/>
            </p:nvSpPr>
            <p:spPr>
              <a:xfrm>
                <a:off x="4591642" y="5530182"/>
                <a:ext cx="1070908" cy="61183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CO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 −1</m:t>
                          </m:r>
                        </m:den>
                      </m:f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32" name="Rectángulo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642" y="5530182"/>
                <a:ext cx="1070908" cy="611834"/>
              </a:xfrm>
              <a:prstGeom prst="rect">
                <a:avLst/>
              </a:prstGeom>
              <a:blipFill rotWithShape="0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ángulo 32"/>
              <p:cNvSpPr/>
              <p:nvPr/>
            </p:nvSpPr>
            <p:spPr>
              <a:xfrm>
                <a:off x="7864683" y="4590220"/>
                <a:ext cx="1015791" cy="6521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C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C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C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s-C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s-C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+1</m:t>
                              </m:r>
                            </m:sup>
                          </m:sSup>
                        </m:num>
                        <m:den>
                          <m:r>
                            <a:rPr lang="es-C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s-C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33" name="Rectángulo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4683" y="4590220"/>
                <a:ext cx="1015791" cy="652166"/>
              </a:xfrm>
              <a:prstGeom prst="rect">
                <a:avLst/>
              </a:prstGeom>
              <a:blipFill rotWithShape="0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ángulo 33"/>
              <p:cNvSpPr/>
              <p:nvPr/>
            </p:nvSpPr>
            <p:spPr>
              <a:xfrm>
                <a:off x="7047340" y="4607935"/>
                <a:ext cx="983218" cy="8188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CO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s-CO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CO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s-CO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es-CO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34" name="Rectángulo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7340" y="4607935"/>
                <a:ext cx="983218" cy="818879"/>
              </a:xfrm>
              <a:prstGeom prst="rect">
                <a:avLst/>
              </a:prstGeom>
              <a:blipFill rotWithShape="0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2" name="Conector recto de flecha 41"/>
          <p:cNvCxnSpPr/>
          <p:nvPr/>
        </p:nvCxnSpPr>
        <p:spPr bwMode="auto">
          <a:xfrm flipV="1">
            <a:off x="2887329" y="1916832"/>
            <a:ext cx="4883668" cy="2207798"/>
          </a:xfrm>
          <a:prstGeom prst="straightConnector1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</p:spTree>
    <p:extLst>
      <p:ext uri="{BB962C8B-B14F-4D97-AF65-F5344CB8AC3E}">
        <p14:creationId xmlns:p14="http://schemas.microsoft.com/office/powerpoint/2010/main" val="3975514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12" grpId="0"/>
      <p:bldP spid="13" grpId="0"/>
      <p:bldP spid="14" grpId="0"/>
      <p:bldP spid="16" grpId="0"/>
      <p:bldP spid="17" grpId="0"/>
      <p:bldP spid="18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51520" y="836712"/>
            <a:ext cx="259228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CO" sz="2800" b="1" dirty="0" smtClean="0">
                <a:solidFill>
                  <a:schemeClr val="accent2">
                    <a:lumMod val="75000"/>
                  </a:schemeClr>
                </a:solidFill>
              </a:rPr>
              <a:t>Tercer caso</a:t>
            </a:r>
            <a:endParaRPr lang="es-CO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uadroTexto 2"/>
              <p:cNvSpPr txBox="1"/>
              <p:nvPr/>
            </p:nvSpPr>
            <p:spPr>
              <a:xfrm>
                <a:off x="527866" y="1484784"/>
                <a:ext cx="2039596" cy="5767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𝑠𝑖</m:t>
                      </m:r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𝑡𝑒𝑛𝑒𝑚𝑜𝑠</m:t>
                      </m:r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: </m:t>
                      </m:r>
                      <m:f>
                        <m:fPr>
                          <m:ctrlPr>
                            <a:rPr lang="es-CO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𝑄𝑛</m:t>
                          </m:r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𝑃𝑚</m:t>
                          </m:r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 (</m:t>
                          </m:r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3" name="Cuadro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866" y="1484784"/>
                <a:ext cx="2039596" cy="57676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lecha derecha 3"/>
          <p:cNvSpPr/>
          <p:nvPr/>
        </p:nvSpPr>
        <p:spPr bwMode="auto">
          <a:xfrm>
            <a:off x="2843808" y="1485517"/>
            <a:ext cx="216024" cy="431700"/>
          </a:xfrm>
          <a:prstGeom prst="rightArrow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 cap="flat" cmpd="sng" algn="ctr">
            <a:solidFill>
              <a:srgbClr val="98B954"/>
            </a:solidFill>
            <a:prstDash val="solid"/>
            <a:round/>
            <a:headEnd type="none" w="med" len="med"/>
            <a:tailEnd type="none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/>
              <p:cNvSpPr txBox="1"/>
              <p:nvPr/>
            </p:nvSpPr>
            <p:spPr>
              <a:xfrm>
                <a:off x="3080107" y="1449998"/>
                <a:ext cx="302433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CO" dirty="0" smtClean="0"/>
                  <a:t>Si </a:t>
                </a:r>
                <a14:m>
                  <m:oMath xmlns:m="http://schemas.openxmlformats.org/officeDocument/2006/math">
                    <m:r>
                      <a:rPr lang="es-CO" i="1">
                        <a:latin typeface="Cambria Math" panose="02040503050406030204" pitchFamily="18" charset="0"/>
                      </a:rPr>
                      <m:t>𝑃𝑚</m:t>
                    </m:r>
                    <m:r>
                      <a:rPr lang="es-CO" i="1">
                        <a:latin typeface="Cambria Math" panose="02040503050406030204" pitchFamily="18" charset="0"/>
                      </a:rPr>
                      <m:t> (</m:t>
                    </m:r>
                    <m:r>
                      <a:rPr lang="es-CO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CO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s-CO" dirty="0" smtClean="0"/>
                  <a:t> es indivisible (raíces complejas) </a:t>
                </a:r>
                <a:endParaRPr lang="es-CO" dirty="0"/>
              </a:p>
            </p:txBody>
          </p:sp>
        </mc:Choice>
        <mc:Fallback xmlns="">
          <p:sp>
            <p:nvSpPr>
              <p:cNvPr id="5" name="Cuadro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0107" y="1449998"/>
                <a:ext cx="3024336" cy="646331"/>
              </a:xfrm>
              <a:prstGeom prst="rect">
                <a:avLst/>
              </a:prstGeom>
              <a:blipFill rotWithShape="0">
                <a:blip r:embed="rId4"/>
                <a:stretch>
                  <a:fillRect l="-1613" t="-5660" r="-2621" b="-14151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Flecha derecha 6"/>
          <p:cNvSpPr/>
          <p:nvPr/>
        </p:nvSpPr>
        <p:spPr bwMode="auto">
          <a:xfrm>
            <a:off x="6228184" y="1655255"/>
            <a:ext cx="216024" cy="144328"/>
          </a:xfrm>
          <a:prstGeom prst="rightArrow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 cap="flat" cmpd="sng" algn="ctr">
            <a:solidFill>
              <a:srgbClr val="98B954"/>
            </a:solidFill>
            <a:prstDash val="solid"/>
            <a:round/>
            <a:headEnd type="none" w="med" len="med"/>
            <a:tailEnd type="none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6602529" y="1470589"/>
            <a:ext cx="2105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Su termino es Ax + B</a:t>
            </a:r>
            <a:endParaRPr lang="es-CO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/>
              <p:cNvSpPr txBox="1"/>
              <p:nvPr/>
            </p:nvSpPr>
            <p:spPr>
              <a:xfrm>
                <a:off x="395536" y="2420888"/>
                <a:ext cx="21028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CO" dirty="0" smtClean="0"/>
                  <a:t>Ej: </a:t>
                </a:r>
                <a14:m>
                  <m:oMath xmlns:m="http://schemas.openxmlformats.org/officeDocument/2006/math">
                    <m:r>
                      <a:rPr lang="es-CO" b="0" i="1" smtClean="0">
                        <a:latin typeface="Cambria Math" panose="02040503050406030204" pitchFamily="18" charset="0"/>
                      </a:rPr>
                      <m:t>𝑠𝑒𝑎</m:t>
                    </m:r>
                    <m:r>
                      <a:rPr lang="es-CO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CO" b="0" i="1" smtClean="0">
                        <a:latin typeface="Cambria Math" panose="02040503050406030204" pitchFamily="18" charset="0"/>
                      </a:rPr>
                      <m:t>𝑙𝑎</m:t>
                    </m:r>
                    <m:r>
                      <a:rPr lang="es-CO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CO" b="0" i="1" smtClean="0">
                        <a:latin typeface="Cambria Math" panose="02040503050406030204" pitchFamily="18" charset="0"/>
                      </a:rPr>
                      <m:t>𝑖𝑛𝑡𝑒𝑔𝑟𝑎𝑙</m:t>
                    </m:r>
                    <m:r>
                      <a:rPr lang="es-CO" b="0" i="1" smtClean="0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endParaRPr lang="es-CO" dirty="0"/>
              </a:p>
            </p:txBody>
          </p:sp>
        </mc:Choice>
        <mc:Fallback xmlns="">
          <p:sp>
            <p:nvSpPr>
              <p:cNvPr id="9" name="Cuadro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2420888"/>
                <a:ext cx="2102820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2609" t="-8197" b="-24590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ángulo 10"/>
              <p:cNvSpPr/>
              <p:nvPr/>
            </p:nvSpPr>
            <p:spPr>
              <a:xfrm>
                <a:off x="2339752" y="2196114"/>
                <a:ext cx="1710468" cy="8188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CO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s-CO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s-CO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CO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s-CO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s-CO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s-CO" b="0" i="1" smtClean="0"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s-CO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s-CO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es-CO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s-CO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s-CO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s-CO" b="0" i="1" smtClean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s-C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s-C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s-CO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11" name="Rectángulo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52" y="2196114"/>
                <a:ext cx="1710468" cy="818879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ángulo 11"/>
              <p:cNvSpPr/>
              <p:nvPr/>
            </p:nvSpPr>
            <p:spPr>
              <a:xfrm>
                <a:off x="3935396" y="2230898"/>
                <a:ext cx="1313758" cy="6519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CO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𝐴𝑥</m:t>
                          </m:r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num>
                        <m:den>
                          <m:d>
                            <m:dPr>
                              <m:ctrlPr>
                                <a:rPr lang="es-CO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s-CO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CO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s-CO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s-CO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12" name="Rectángulo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5396" y="2230898"/>
                <a:ext cx="1313758" cy="65197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ángulo 12"/>
              <p:cNvSpPr/>
              <p:nvPr/>
            </p:nvSpPr>
            <p:spPr>
              <a:xfrm>
                <a:off x="5130078" y="2192525"/>
                <a:ext cx="1446743" cy="6519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s-C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s-CO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𝐶𝑥</m:t>
                          </m:r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num>
                        <m:den>
                          <m:sSup>
                            <m:sSupPr>
                              <m:ctrlPr>
                                <a:rPr lang="es-CO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CO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s-CO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CO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s-CO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s-CO" b="0" i="1" smtClean="0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s-CO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13" name="Rectángulo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0078" y="2192525"/>
                <a:ext cx="1446743" cy="651973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ángulo 13"/>
              <p:cNvSpPr/>
              <p:nvPr/>
            </p:nvSpPr>
            <p:spPr>
              <a:xfrm>
                <a:off x="448764" y="3071886"/>
                <a:ext cx="2055627" cy="6873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CO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CO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CO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s-CO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s-CO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s-C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CO" i="1" smtClean="0">
                              <a:latin typeface="Cambria Math" panose="02040503050406030204" pitchFamily="18" charset="0"/>
                            </a:rPr>
                            <m:t>+3</m:t>
                          </m:r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  <m:sSup>
                            <m:sSupPr>
                              <m:ctrlPr>
                                <a:rPr lang="es-CO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CO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s-C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CO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s-C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s-CO" i="1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s-C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s-CO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CO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s-C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CO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s-C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s-CO" i="1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s-C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14" name="Rectángulo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764" y="3071886"/>
                <a:ext cx="2055627" cy="687368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ángulo 14"/>
              <p:cNvSpPr/>
              <p:nvPr/>
            </p:nvSpPr>
            <p:spPr>
              <a:xfrm>
                <a:off x="2334549" y="3047560"/>
                <a:ext cx="2323970" cy="6873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CO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CO" i="1">
                              <a:latin typeface="Cambria Math" panose="02040503050406030204" pitchFamily="18" charset="0"/>
                            </a:rPr>
                            <m:t>𝐴𝑥</m:t>
                          </m:r>
                          <m:r>
                            <a:rPr lang="es-CO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CO" i="1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  <m:sSup>
                            <m:sSupPr>
                              <m:ctrlPr>
                                <a:rPr lang="es-CO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CO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s-C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CO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s-C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s-CO" i="1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s-C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d>
                            <m:dPr>
                              <m:ctrlPr>
                                <a:rPr lang="es-CO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s-CO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CO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s-C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s-CO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15" name="Rectángulo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4549" y="3047560"/>
                <a:ext cx="2323970" cy="687368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ángulo 15"/>
              <p:cNvSpPr/>
              <p:nvPr/>
            </p:nvSpPr>
            <p:spPr>
              <a:xfrm>
                <a:off x="4519176" y="3041429"/>
                <a:ext cx="2350131" cy="6873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s-C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s-CO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𝐶𝑥</m:t>
                          </m:r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  <m:sSup>
                            <m:sSupPr>
                              <m:ctrlPr>
                                <a:rPr lang="es-CO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CO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  <m:d>
                                <m:dPr>
                                  <m:ctrlPr>
                                    <a:rPr lang="es-CO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s-C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CO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s-C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s-CO" i="1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s-C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s-CO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CO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s-CO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CO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s-CO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s-CO" b="0" i="1" smtClean="0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s-CO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16" name="Rectángulo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9176" y="3041429"/>
                <a:ext cx="2350131" cy="687368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Conector recto de flecha 17"/>
          <p:cNvCxnSpPr/>
          <p:nvPr/>
        </p:nvCxnSpPr>
        <p:spPr bwMode="auto">
          <a:xfrm flipH="1">
            <a:off x="1077050" y="3084460"/>
            <a:ext cx="1382740" cy="576064"/>
          </a:xfrm>
          <a:prstGeom prst="straightConnector1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20" name="Conector recto de flecha 19"/>
          <p:cNvCxnSpPr/>
          <p:nvPr/>
        </p:nvCxnSpPr>
        <p:spPr bwMode="auto">
          <a:xfrm flipH="1">
            <a:off x="3246748" y="3425067"/>
            <a:ext cx="740410" cy="214683"/>
          </a:xfrm>
          <a:prstGeom prst="straightConnector1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22" name="Conector recto de flecha 21"/>
          <p:cNvCxnSpPr/>
          <p:nvPr/>
        </p:nvCxnSpPr>
        <p:spPr bwMode="auto">
          <a:xfrm flipH="1">
            <a:off x="4454184" y="3053574"/>
            <a:ext cx="129985" cy="179563"/>
          </a:xfrm>
          <a:prstGeom prst="straightConnector1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24" name="Conector recto de flecha 23"/>
          <p:cNvCxnSpPr/>
          <p:nvPr/>
        </p:nvCxnSpPr>
        <p:spPr bwMode="auto">
          <a:xfrm flipH="1">
            <a:off x="5504681" y="2935260"/>
            <a:ext cx="979030" cy="849081"/>
          </a:xfrm>
          <a:prstGeom prst="straightConnector1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ángulo 24"/>
              <p:cNvSpPr/>
              <p:nvPr/>
            </p:nvSpPr>
            <p:spPr>
              <a:xfrm>
                <a:off x="973202" y="3952699"/>
                <a:ext cx="100675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O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O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s-CO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s-CO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CO" i="1"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25" name="Rectángulo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3202" y="3952699"/>
                <a:ext cx="1006750" cy="36933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uadroTexto 25"/>
              <p:cNvSpPr txBox="1"/>
              <p:nvPr/>
            </p:nvSpPr>
            <p:spPr>
              <a:xfrm>
                <a:off x="1987133" y="3987549"/>
                <a:ext cx="192937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CO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C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𝐴𝑥</m:t>
                          </m:r>
                          <m:r>
                            <a:rPr lang="es-C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s-C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sSup>
                        <m:sSupPr>
                          <m:ctrlPr>
                            <a:rPr lang="es-CO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CO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s-CO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CO" i="1">
                          <a:latin typeface="Cambria Math" panose="02040503050406030204" pitchFamily="18" charset="0"/>
                        </a:rPr>
                        <m:t>+1</m:t>
                      </m:r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26" name="CuadroTexto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7133" y="3987549"/>
                <a:ext cx="1929374" cy="276999"/>
              </a:xfrm>
              <a:prstGeom prst="rect">
                <a:avLst/>
              </a:prstGeom>
              <a:blipFill rotWithShape="0">
                <a:blip r:embed="rId13"/>
                <a:stretch>
                  <a:fillRect l="-949" t="-4348" r="-4430" b="-32609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CuadroTexto 26"/>
              <p:cNvSpPr txBox="1"/>
              <p:nvPr/>
            </p:nvSpPr>
            <p:spPr>
              <a:xfrm>
                <a:off x="4025002" y="3994633"/>
                <a:ext cx="98834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s-C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s-C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𝐶𝑥</m:t>
                      </m:r>
                      <m:r>
                        <a:rPr lang="es-C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s-C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𝐷</m:t>
                      </m:r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27" name="CuadroTexto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5002" y="3994633"/>
                <a:ext cx="988347" cy="276999"/>
              </a:xfrm>
              <a:prstGeom prst="rect">
                <a:avLst/>
              </a:prstGeom>
              <a:blipFill rotWithShape="0">
                <a:blip r:embed="rId14"/>
                <a:stretch>
                  <a:fillRect l="-4321" r="-4938" b="-6522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ángulo 27"/>
              <p:cNvSpPr/>
              <p:nvPr/>
            </p:nvSpPr>
            <p:spPr>
              <a:xfrm>
                <a:off x="980383" y="4394342"/>
                <a:ext cx="100675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O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O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s-CO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s-CO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CO" i="1"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28" name="Rectángulo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0383" y="4394342"/>
                <a:ext cx="1006750" cy="369332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CuadroTexto 28"/>
              <p:cNvSpPr txBox="1"/>
              <p:nvPr/>
            </p:nvSpPr>
            <p:spPr>
              <a:xfrm>
                <a:off x="1979952" y="4422830"/>
                <a:ext cx="242681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CO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s-CO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s-CO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𝐴𝑥</m:t>
                      </m:r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s-CO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s-CO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s-CO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29" name="CuadroTexto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952" y="4422830"/>
                <a:ext cx="2426818" cy="276999"/>
              </a:xfrm>
              <a:prstGeom prst="rect">
                <a:avLst/>
              </a:prstGeom>
              <a:blipFill rotWithShape="0">
                <a:blip r:embed="rId16"/>
                <a:stretch>
                  <a:fillRect t="-4444" b="-6667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CuadroTexto 29"/>
              <p:cNvSpPr txBox="1"/>
              <p:nvPr/>
            </p:nvSpPr>
            <p:spPr>
              <a:xfrm>
                <a:off x="4417992" y="4440508"/>
                <a:ext cx="98834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s-C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s-C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𝐶𝑥</m:t>
                      </m:r>
                      <m:r>
                        <a:rPr lang="es-C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s-C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𝐷</m:t>
                      </m:r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30" name="CuadroTexto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7992" y="4440508"/>
                <a:ext cx="988347" cy="276999"/>
              </a:xfrm>
              <a:prstGeom prst="rect">
                <a:avLst/>
              </a:prstGeom>
              <a:blipFill rotWithShape="0">
                <a:blip r:embed="rId17"/>
                <a:stretch>
                  <a:fillRect l="-4938" r="-4321" b="-6522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ángulo 30"/>
          <p:cNvSpPr/>
          <p:nvPr/>
        </p:nvSpPr>
        <p:spPr>
          <a:xfrm>
            <a:off x="1418004" y="4892961"/>
            <a:ext cx="7088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 smtClean="0"/>
              <a:t>0 =  A</a:t>
            </a:r>
            <a:endParaRPr lang="es-CO" dirty="0"/>
          </a:p>
        </p:txBody>
      </p:sp>
      <p:sp>
        <p:nvSpPr>
          <p:cNvPr id="32" name="Rectángulo 31"/>
          <p:cNvSpPr/>
          <p:nvPr/>
        </p:nvSpPr>
        <p:spPr>
          <a:xfrm>
            <a:off x="1418003" y="5292798"/>
            <a:ext cx="7008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 smtClean="0"/>
              <a:t>2 =  </a:t>
            </a:r>
            <a:r>
              <a:rPr lang="es-CO" dirty="0"/>
              <a:t>B</a:t>
            </a:r>
          </a:p>
        </p:txBody>
      </p:sp>
      <p:sp>
        <p:nvSpPr>
          <p:cNvPr id="33" name="Rectángulo 32"/>
          <p:cNvSpPr/>
          <p:nvPr/>
        </p:nvSpPr>
        <p:spPr>
          <a:xfrm>
            <a:off x="1406296" y="5662130"/>
            <a:ext cx="1053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 smtClean="0"/>
              <a:t>0 =  A + C</a:t>
            </a:r>
            <a:endParaRPr lang="es-CO" dirty="0"/>
          </a:p>
        </p:txBody>
      </p:sp>
      <p:sp>
        <p:nvSpPr>
          <p:cNvPr id="35" name="Rectángulo 34"/>
          <p:cNvSpPr/>
          <p:nvPr/>
        </p:nvSpPr>
        <p:spPr>
          <a:xfrm>
            <a:off x="1406296" y="6006588"/>
            <a:ext cx="10647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/>
              <a:t>3</a:t>
            </a:r>
            <a:r>
              <a:rPr lang="es-CO" dirty="0" smtClean="0"/>
              <a:t> =  B + D</a:t>
            </a:r>
            <a:endParaRPr lang="es-CO" dirty="0"/>
          </a:p>
        </p:txBody>
      </p:sp>
      <p:sp>
        <p:nvSpPr>
          <p:cNvPr id="36" name="Abrir llave 35"/>
          <p:cNvSpPr/>
          <p:nvPr/>
        </p:nvSpPr>
        <p:spPr bwMode="auto">
          <a:xfrm>
            <a:off x="980383" y="4918566"/>
            <a:ext cx="329246" cy="1447717"/>
          </a:xfrm>
          <a:prstGeom prst="leftBrace">
            <a:avLst/>
          </a:prstGeom>
          <a:noFill/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913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  <p:bldP spid="7" grpId="0" animBg="1"/>
      <p:bldP spid="8" grpId="0"/>
      <p:bldP spid="9" grpId="0"/>
      <p:bldP spid="11" grpId="0"/>
      <p:bldP spid="12" grpId="0"/>
      <p:bldP spid="13" grpId="0"/>
      <p:bldP spid="14" grpId="0"/>
      <p:bldP spid="15" grpId="0"/>
      <p:bldP spid="16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5" grpId="0"/>
      <p:bldP spid="3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683568" y="980728"/>
            <a:ext cx="101181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0 = A</a:t>
            </a:r>
          </a:p>
          <a:p>
            <a:r>
              <a:rPr lang="es-CO" dirty="0" smtClean="0"/>
              <a:t>2 = B </a:t>
            </a:r>
          </a:p>
          <a:p>
            <a:r>
              <a:rPr lang="es-CO" dirty="0" smtClean="0"/>
              <a:t>0 = A + C</a:t>
            </a:r>
          </a:p>
          <a:p>
            <a:r>
              <a:rPr lang="es-CO" dirty="0" smtClean="0"/>
              <a:t>3 = B + D</a:t>
            </a:r>
            <a:endParaRPr lang="es-CO" dirty="0"/>
          </a:p>
        </p:txBody>
      </p:sp>
      <p:sp>
        <p:nvSpPr>
          <p:cNvPr id="5" name="Cerrar llave 4"/>
          <p:cNvSpPr/>
          <p:nvPr/>
        </p:nvSpPr>
        <p:spPr bwMode="auto">
          <a:xfrm>
            <a:off x="1719303" y="1112840"/>
            <a:ext cx="432048" cy="936104"/>
          </a:xfrm>
          <a:prstGeom prst="rightBrace">
            <a:avLst/>
          </a:prstGeom>
          <a:noFill/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627784" y="946448"/>
            <a:ext cx="3458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 a partir de lo obtenido concluimos</a:t>
            </a:r>
            <a:endParaRPr lang="es-CO" dirty="0"/>
          </a:p>
        </p:txBody>
      </p:sp>
      <p:sp>
        <p:nvSpPr>
          <p:cNvPr id="8" name="Rectángulo 7"/>
          <p:cNvSpPr/>
          <p:nvPr/>
        </p:nvSpPr>
        <p:spPr>
          <a:xfrm>
            <a:off x="3995936" y="2160791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O" dirty="0" smtClean="0"/>
              <a:t>A = 0</a:t>
            </a:r>
            <a:endParaRPr lang="es-CO" dirty="0"/>
          </a:p>
          <a:p>
            <a:endParaRPr lang="es-CO" dirty="0"/>
          </a:p>
        </p:txBody>
      </p:sp>
      <p:cxnSp>
        <p:nvCxnSpPr>
          <p:cNvPr id="10" name="Conector angular 9"/>
          <p:cNvCxnSpPr/>
          <p:nvPr/>
        </p:nvCxnSpPr>
        <p:spPr bwMode="auto">
          <a:xfrm>
            <a:off x="1695383" y="1738285"/>
            <a:ext cx="2588585" cy="1474691"/>
          </a:xfrm>
          <a:prstGeom prst="bentConnector3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triangle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14" name="Conector angular 13"/>
          <p:cNvCxnSpPr/>
          <p:nvPr/>
        </p:nvCxnSpPr>
        <p:spPr bwMode="auto">
          <a:xfrm>
            <a:off x="1379771" y="1427627"/>
            <a:ext cx="2616165" cy="1246762"/>
          </a:xfrm>
          <a:prstGeom prst="bentConnector3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16" name="Conector angular 15"/>
          <p:cNvCxnSpPr/>
          <p:nvPr/>
        </p:nvCxnSpPr>
        <p:spPr bwMode="auto">
          <a:xfrm>
            <a:off x="1379771" y="1131114"/>
            <a:ext cx="2544157" cy="1217766"/>
          </a:xfrm>
          <a:prstGeom prst="bentConnector3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sp>
        <p:nvSpPr>
          <p:cNvPr id="17" name="CuadroTexto 16"/>
          <p:cNvSpPr txBox="1"/>
          <p:nvPr/>
        </p:nvSpPr>
        <p:spPr>
          <a:xfrm>
            <a:off x="4288255" y="3028310"/>
            <a:ext cx="1071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C = -A = 0</a:t>
            </a:r>
            <a:endParaRPr lang="es-CO" dirty="0"/>
          </a:p>
        </p:txBody>
      </p:sp>
      <p:cxnSp>
        <p:nvCxnSpPr>
          <p:cNvPr id="25" name="Conector angular 24"/>
          <p:cNvCxnSpPr/>
          <p:nvPr/>
        </p:nvCxnSpPr>
        <p:spPr bwMode="auto">
          <a:xfrm>
            <a:off x="1611248" y="1943026"/>
            <a:ext cx="2952328" cy="1728192"/>
          </a:xfrm>
          <a:prstGeom prst="bentConnector3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28575" cap="flat" cmpd="sng" algn="ctr">
            <a:solidFill>
              <a:srgbClr val="7030A0"/>
            </a:solidFill>
            <a:prstDash val="solid"/>
            <a:round/>
            <a:headEnd type="none" w="med" len="med"/>
            <a:tailEnd type="triangle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sp>
        <p:nvSpPr>
          <p:cNvPr id="27" name="CuadroTexto 26"/>
          <p:cNvSpPr txBox="1"/>
          <p:nvPr/>
        </p:nvSpPr>
        <p:spPr>
          <a:xfrm>
            <a:off x="4563576" y="3486925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3 = 2 + D </a:t>
            </a:r>
            <a:endParaRPr lang="es-CO" dirty="0"/>
          </a:p>
        </p:txBody>
      </p:sp>
      <p:sp>
        <p:nvSpPr>
          <p:cNvPr id="28" name="Flecha derecha 27"/>
          <p:cNvSpPr/>
          <p:nvPr/>
        </p:nvSpPr>
        <p:spPr bwMode="auto">
          <a:xfrm>
            <a:off x="5637300" y="3575654"/>
            <a:ext cx="362616" cy="185039"/>
          </a:xfrm>
          <a:prstGeom prst="rightArrow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 cap="flat" cmpd="sng" algn="ctr">
            <a:solidFill>
              <a:srgbClr val="98B954"/>
            </a:solidFill>
            <a:prstDash val="solid"/>
            <a:round/>
            <a:headEnd type="none" w="med" len="med"/>
            <a:tailEnd type="none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</a:endParaRPr>
          </a:p>
        </p:txBody>
      </p:sp>
      <p:sp>
        <p:nvSpPr>
          <p:cNvPr id="29" name="CuadroTexto 28"/>
          <p:cNvSpPr txBox="1"/>
          <p:nvPr/>
        </p:nvSpPr>
        <p:spPr>
          <a:xfrm>
            <a:off x="6146559" y="3486925"/>
            <a:ext cx="1342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D = 3 – 2 = 1</a:t>
            </a:r>
            <a:endParaRPr lang="es-CO" dirty="0"/>
          </a:p>
        </p:txBody>
      </p:sp>
      <p:sp>
        <p:nvSpPr>
          <p:cNvPr id="30" name="CuadroTexto 29"/>
          <p:cNvSpPr txBox="1"/>
          <p:nvPr/>
        </p:nvSpPr>
        <p:spPr>
          <a:xfrm>
            <a:off x="568651" y="4268989"/>
            <a:ext cx="1622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s-CO" dirty="0" smtClean="0"/>
              <a:t> Obtuvimos:</a:t>
            </a:r>
            <a:endParaRPr lang="es-CO" dirty="0"/>
          </a:p>
        </p:txBody>
      </p:sp>
      <p:sp>
        <p:nvSpPr>
          <p:cNvPr id="31" name="CuadroTexto 30"/>
          <p:cNvSpPr txBox="1"/>
          <p:nvPr/>
        </p:nvSpPr>
        <p:spPr>
          <a:xfrm>
            <a:off x="2319065" y="4290854"/>
            <a:ext cx="66556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A = 0</a:t>
            </a:r>
          </a:p>
          <a:p>
            <a:r>
              <a:rPr lang="es-CO" dirty="0" smtClean="0"/>
              <a:t>B = 2</a:t>
            </a:r>
          </a:p>
          <a:p>
            <a:r>
              <a:rPr lang="es-CO" dirty="0" smtClean="0"/>
              <a:t>C = 0</a:t>
            </a:r>
          </a:p>
          <a:p>
            <a:r>
              <a:rPr lang="es-CO" dirty="0" smtClean="0"/>
              <a:t>D = 1</a:t>
            </a:r>
            <a:endParaRPr lang="es-CO" dirty="0"/>
          </a:p>
        </p:txBody>
      </p:sp>
      <p:sp>
        <p:nvSpPr>
          <p:cNvPr id="33" name="CuadroTexto 32"/>
          <p:cNvSpPr txBox="1"/>
          <p:nvPr/>
        </p:nvSpPr>
        <p:spPr>
          <a:xfrm>
            <a:off x="4034278" y="2509943"/>
            <a:ext cx="64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B = 2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536885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8" grpId="0"/>
      <p:bldP spid="17" grpId="0"/>
      <p:bldP spid="27" grpId="0"/>
      <p:bldP spid="28" grpId="0" animBg="1"/>
      <p:bldP spid="29" grpId="0"/>
      <p:bldP spid="30" grpId="0"/>
      <p:bldP spid="31" grpId="0"/>
      <p:bldP spid="3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95536" y="1196752"/>
            <a:ext cx="7453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……. Sabiendo los valores de A, B, C y D volvemos a la integral y remplazamos.</a:t>
            </a:r>
            <a:endParaRPr lang="es-CO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ángulo 4"/>
              <p:cNvSpPr/>
              <p:nvPr/>
            </p:nvSpPr>
            <p:spPr>
              <a:xfrm>
                <a:off x="539552" y="1916832"/>
                <a:ext cx="1710468" cy="8188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CO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s-CO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s-CO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CO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s-CO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s-CO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s-CO" b="0" i="1" smtClean="0"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s-CO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s-CO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es-CO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s-CO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s-CO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s-CO" b="0" i="1" smtClean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s-C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s-C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s-CO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5" name="Rectángulo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1916832"/>
                <a:ext cx="1710468" cy="81887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ángulo 5"/>
              <p:cNvSpPr/>
              <p:nvPr/>
            </p:nvSpPr>
            <p:spPr>
              <a:xfrm>
                <a:off x="2123728" y="1916832"/>
                <a:ext cx="1313758" cy="6519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CO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𝐴𝑥</m:t>
                          </m:r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num>
                        <m:den>
                          <m:d>
                            <m:dPr>
                              <m:ctrlPr>
                                <a:rPr lang="es-CO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s-CO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CO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s-CO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s-CO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6" name="Rectángulo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916832"/>
                <a:ext cx="1313758" cy="65197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ángulo 7"/>
              <p:cNvSpPr/>
              <p:nvPr/>
            </p:nvSpPr>
            <p:spPr>
              <a:xfrm>
                <a:off x="436662" y="2860413"/>
                <a:ext cx="1710468" cy="8188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CO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s-CO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s-CO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CO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s-CO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s-CO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s-CO" b="0" i="1" smtClean="0"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s-CO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s-CO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es-CO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s-CO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s-CO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s-CO" b="0" i="1" smtClean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s-C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s-C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s-CO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8" name="Rectángulo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662" y="2860413"/>
                <a:ext cx="1710468" cy="81887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uadroTexto 8"/>
          <p:cNvSpPr txBox="1"/>
          <p:nvPr/>
        </p:nvSpPr>
        <p:spPr>
          <a:xfrm>
            <a:off x="5188430" y="1968074"/>
            <a:ext cx="1810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Podemos separar</a:t>
            </a:r>
            <a:endParaRPr lang="es-CO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ángulo 9"/>
              <p:cNvSpPr/>
              <p:nvPr/>
            </p:nvSpPr>
            <p:spPr>
              <a:xfrm>
                <a:off x="1991965" y="2871014"/>
                <a:ext cx="1313758" cy="6519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CO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𝐴𝑥</m:t>
                          </m:r>
                        </m:num>
                        <m:den>
                          <m:d>
                            <m:dPr>
                              <m:ctrlPr>
                                <a:rPr lang="es-CO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s-CO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CO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s-CO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s-CO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10" name="Rectángulo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1965" y="2871014"/>
                <a:ext cx="1313758" cy="65197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ángulo 10"/>
              <p:cNvSpPr/>
              <p:nvPr/>
            </p:nvSpPr>
            <p:spPr>
              <a:xfrm>
                <a:off x="3203848" y="2860413"/>
                <a:ext cx="1288110" cy="6758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CO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num>
                        <m:den>
                          <m:d>
                            <m:dPr>
                              <m:ctrlPr>
                                <a:rPr lang="es-CO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s-CO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CO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s-CO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s-CO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11" name="Rectángulo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2860413"/>
                <a:ext cx="1288110" cy="67582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ángulo 11"/>
              <p:cNvSpPr/>
              <p:nvPr/>
            </p:nvSpPr>
            <p:spPr>
              <a:xfrm>
                <a:off x="4336574" y="2854340"/>
                <a:ext cx="1446743" cy="6519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s-C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s-CO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𝐶𝑥</m:t>
                          </m:r>
                        </m:num>
                        <m:den>
                          <m:sSup>
                            <m:sSupPr>
                              <m:ctrlPr>
                                <a:rPr lang="es-CO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CO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s-CO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CO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s-CO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s-CO" b="0" i="1" smtClean="0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s-CO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12" name="Rectángulo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6574" y="2854340"/>
                <a:ext cx="1446743" cy="65197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ángulo 12"/>
              <p:cNvSpPr/>
              <p:nvPr/>
            </p:nvSpPr>
            <p:spPr>
              <a:xfrm>
                <a:off x="5579017" y="2824414"/>
                <a:ext cx="1446743" cy="6519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s-C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s-CO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num>
                        <m:den>
                          <m:sSup>
                            <m:sSupPr>
                              <m:ctrlPr>
                                <a:rPr lang="es-CO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CO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s-CO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CO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s-CO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s-CO" b="0" i="1" smtClean="0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s-CO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13" name="Rectángulo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9017" y="2824414"/>
                <a:ext cx="1446743" cy="651973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uadroTexto 14"/>
              <p:cNvSpPr txBox="1"/>
              <p:nvPr/>
            </p:nvSpPr>
            <p:spPr>
              <a:xfrm>
                <a:off x="1517960" y="3803994"/>
                <a:ext cx="1464119" cy="7265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CO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s-CO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C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𝐴𝑥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s-CO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CO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s-C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s-CO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den>
                          </m:f>
                          <m:r>
                            <a:rPr lang="es-C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15" name="CuadroTexto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7960" y="3803994"/>
                <a:ext cx="1464119" cy="726546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ángulo 15"/>
              <p:cNvSpPr/>
              <p:nvPr/>
            </p:nvSpPr>
            <p:spPr>
              <a:xfrm>
                <a:off x="2906531" y="3757827"/>
                <a:ext cx="1623137" cy="8188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C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s-C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C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s-CO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CO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s-C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s-CO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den>
                          </m:f>
                          <m:r>
                            <a:rPr lang="es-C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16" name="Rectángulo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6531" y="3757827"/>
                <a:ext cx="1623137" cy="818879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uadroTexto 16"/>
              <p:cNvSpPr txBox="1"/>
              <p:nvPr/>
            </p:nvSpPr>
            <p:spPr>
              <a:xfrm>
                <a:off x="4491958" y="3803993"/>
                <a:ext cx="1737399" cy="7265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CO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s-CO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C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𝐶𝑥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s-CO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s-C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es-C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s-CO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s-CO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s-CO" i="1">
                                          <a:latin typeface="Cambria Math" panose="02040503050406030204" pitchFamily="18" charset="0"/>
                                        </a:rPr>
                                        <m:t>+1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s-C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  <m:r>
                        <a:rPr lang="es-C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17" name="CuadroTexto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1958" y="3803993"/>
                <a:ext cx="1737399" cy="726546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uadroTexto 17"/>
              <p:cNvSpPr txBox="1"/>
              <p:nvPr/>
            </p:nvSpPr>
            <p:spPr>
              <a:xfrm>
                <a:off x="6199590" y="3803993"/>
                <a:ext cx="1737399" cy="7265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CO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s-CO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C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𝐷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s-CO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s-C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es-C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s-CO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s-CO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s-CO" i="1">
                                          <a:latin typeface="Cambria Math" panose="02040503050406030204" pitchFamily="18" charset="0"/>
                                        </a:rPr>
                                        <m:t>+1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s-C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  <m:r>
                        <a:rPr lang="es-C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18" name="CuadroTexto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9590" y="3803993"/>
                <a:ext cx="1737399" cy="726546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uadroTexto 18"/>
              <p:cNvSpPr txBox="1"/>
              <p:nvPr/>
            </p:nvSpPr>
            <p:spPr>
              <a:xfrm>
                <a:off x="1479979" y="4701408"/>
                <a:ext cx="1464119" cy="7265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CO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s-CO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CO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s-C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s-CO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CO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s-C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s-CO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den>
                          </m:f>
                          <m:r>
                            <a:rPr lang="es-C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19" name="CuadroTexto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9979" y="4701408"/>
                <a:ext cx="1464119" cy="726546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ángulo 19"/>
              <p:cNvSpPr/>
              <p:nvPr/>
            </p:nvSpPr>
            <p:spPr>
              <a:xfrm>
                <a:off x="2868821" y="4649650"/>
                <a:ext cx="1623137" cy="8188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C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s-C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CO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s-CO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CO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s-C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s-CO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den>
                          </m:f>
                          <m:r>
                            <a:rPr lang="es-C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20" name="Rectángulo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8821" y="4649650"/>
                <a:ext cx="1623137" cy="818879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uadroTexto 20"/>
              <p:cNvSpPr txBox="1"/>
              <p:nvPr/>
            </p:nvSpPr>
            <p:spPr>
              <a:xfrm>
                <a:off x="4462191" y="4695816"/>
                <a:ext cx="1737399" cy="7265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CO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s-CO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CO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s-C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s-CO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s-C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es-C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s-CO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s-CO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s-CO" i="1">
                                          <a:latin typeface="Cambria Math" panose="02040503050406030204" pitchFamily="18" charset="0"/>
                                        </a:rPr>
                                        <m:t>+1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s-C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  <m:r>
                        <a:rPr lang="es-C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21" name="CuadroTexto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2191" y="4695816"/>
                <a:ext cx="1737399" cy="726546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uadroTexto 21"/>
              <p:cNvSpPr txBox="1"/>
              <p:nvPr/>
            </p:nvSpPr>
            <p:spPr>
              <a:xfrm>
                <a:off x="6199589" y="4681112"/>
                <a:ext cx="1737399" cy="7265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CO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s-CO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CO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s-CO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s-C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es-C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s-CO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s-CO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s-CO" i="1">
                                          <a:latin typeface="Cambria Math" panose="02040503050406030204" pitchFamily="18" charset="0"/>
                                        </a:rPr>
                                        <m:t>+1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s-C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  <m:r>
                        <a:rPr lang="es-C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22" name="CuadroTexto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9589" y="4681112"/>
                <a:ext cx="1737399" cy="726546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Conector recto de flecha 23"/>
          <p:cNvCxnSpPr/>
          <p:nvPr/>
        </p:nvCxnSpPr>
        <p:spPr bwMode="auto">
          <a:xfrm flipH="1">
            <a:off x="1517960" y="4437112"/>
            <a:ext cx="1426138" cy="1031417"/>
          </a:xfrm>
          <a:prstGeom prst="straightConnector1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26" name="Conector recto de flecha 25"/>
          <p:cNvCxnSpPr/>
          <p:nvPr/>
        </p:nvCxnSpPr>
        <p:spPr bwMode="auto">
          <a:xfrm flipH="1">
            <a:off x="4752466" y="4530539"/>
            <a:ext cx="1115678" cy="937990"/>
          </a:xfrm>
          <a:prstGeom prst="straightConnector1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ángulo 26"/>
              <p:cNvSpPr/>
              <p:nvPr/>
            </p:nvSpPr>
            <p:spPr>
              <a:xfrm>
                <a:off x="3398697" y="1916832"/>
                <a:ext cx="1446743" cy="6519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s-C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s-CO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𝐶𝑥</m:t>
                          </m:r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num>
                        <m:den>
                          <m:sSup>
                            <m:sSupPr>
                              <m:ctrlPr>
                                <a:rPr lang="es-CO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CO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s-CO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CO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s-CO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s-CO" b="0" i="1" smtClean="0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s-CO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27" name="Rectángulo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8697" y="1916832"/>
                <a:ext cx="1446743" cy="651973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79483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  <p:bldP spid="10" grpId="0"/>
      <p:bldP spid="11" grpId="0"/>
      <p:bldP spid="12" grpId="0"/>
      <p:bldP spid="13" grpId="0"/>
      <p:bldP spid="15" grpId="0"/>
      <p:bldP spid="17" grpId="0"/>
      <p:bldP spid="18" grpId="0"/>
      <p:bldP spid="19" grpId="0"/>
      <p:bldP spid="20" grpId="0"/>
      <p:bldP spid="21" grpId="0"/>
      <p:bldP spid="22" grpId="0"/>
      <p:bldP spid="2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23528" y="1052736"/>
            <a:ext cx="1972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…….. Nos quedaría </a:t>
            </a:r>
            <a:endParaRPr lang="es-CO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ángulo 4"/>
              <p:cNvSpPr/>
              <p:nvPr/>
            </p:nvSpPr>
            <p:spPr>
              <a:xfrm>
                <a:off x="1674263" y="1654641"/>
                <a:ext cx="1648785" cy="8188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C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s-C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CO" b="1" i="1" smtClean="0">
                                  <a:solidFill>
                                    <a:schemeClr val="accent4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s-CO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CO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s-C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s-CO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den>
                          </m:f>
                          <m:r>
                            <a:rPr lang="es-C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5" name="Rectángulo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4263" y="1654641"/>
                <a:ext cx="1648785" cy="81887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ángulo 5"/>
              <p:cNvSpPr/>
              <p:nvPr/>
            </p:nvSpPr>
            <p:spPr>
              <a:xfrm>
                <a:off x="107504" y="1700808"/>
                <a:ext cx="1710468" cy="8188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CO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s-CO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s-CO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CO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s-CO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s-CO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s-CO" b="0" i="1" smtClean="0"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s-CO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s-CO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es-CO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s-CO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s-CO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s-CO" b="0" i="1" smtClean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s-C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s-C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s-CO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6" name="Rectángulo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1700808"/>
                <a:ext cx="1710468" cy="81887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/>
              <p:cNvSpPr txBox="1"/>
              <p:nvPr/>
            </p:nvSpPr>
            <p:spPr>
              <a:xfrm>
                <a:off x="3323048" y="1700808"/>
                <a:ext cx="1435457" cy="7265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CO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s-CO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C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𝑑𝑥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s-CO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s-C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es-C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s-CO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s-CO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s-CO" i="1">
                                          <a:latin typeface="Cambria Math" panose="02040503050406030204" pitchFamily="18" charset="0"/>
                                        </a:rPr>
                                        <m:t>+1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s-C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7" name="Cuadro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3048" y="1700808"/>
                <a:ext cx="1435457" cy="72654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/>
              <p:cNvSpPr txBox="1"/>
              <p:nvPr/>
            </p:nvSpPr>
            <p:spPr>
              <a:xfrm>
                <a:off x="1911699" y="2979048"/>
                <a:ext cx="117391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C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func>
                        <m:funcPr>
                          <m:ctrlPr>
                            <a:rPr lang="es-C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s-C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s-CO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tan</m:t>
                              </m:r>
                            </m:e>
                            <m:sup>
                              <m:r>
                                <a:rPr lang="es-C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r>
                            <a:rPr lang="es-C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8" name="Cuadro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1699" y="2979048"/>
                <a:ext cx="1173911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2083" t="-4444" r="-2083" b="-6667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uadroTexto 8"/>
          <p:cNvSpPr txBox="1"/>
          <p:nvPr/>
        </p:nvSpPr>
        <p:spPr>
          <a:xfrm>
            <a:off x="4026089" y="2961564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s-CO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ángulo 9"/>
              <p:cNvSpPr/>
              <p:nvPr/>
            </p:nvSpPr>
            <p:spPr>
              <a:xfrm>
                <a:off x="6804248" y="869073"/>
                <a:ext cx="219714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s-CO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O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s-CO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CO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s-CO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s-CO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CO" dirty="0" smtClean="0"/>
                  <a:t>= </a:t>
                </a:r>
                <a14:m>
                  <m:oMath xmlns:m="http://schemas.openxmlformats.org/officeDocument/2006/math">
                    <m:r>
                      <a:rPr lang="es-CO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CO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s-CO" dirty="0" smtClean="0"/>
                  <a:t> </a:t>
                </a:r>
                <a14:m>
                  <m:oMath xmlns:m="http://schemas.openxmlformats.org/officeDocument/2006/math">
                    <m:r>
                      <a:rPr lang="es-CO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func>
                      <m:funcPr>
                        <m:ctrlPr>
                          <a:rPr lang="es-CO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s-CO" b="0" i="0" smtClean="0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s-C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r>
                  <a:rPr lang="es-CO" dirty="0" smtClean="0"/>
                  <a:t> </a:t>
                </a:r>
                <a:endParaRPr lang="es-CO" dirty="0"/>
              </a:p>
            </p:txBody>
          </p:sp>
        </mc:Choice>
        <mc:Fallback xmlns="">
          <p:sp>
            <p:nvSpPr>
              <p:cNvPr id="10" name="Rectángulo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869073"/>
                <a:ext cx="2197140" cy="369332"/>
              </a:xfrm>
              <a:prstGeom prst="rect">
                <a:avLst/>
              </a:prstGeom>
              <a:blipFill rotWithShape="0">
                <a:blip r:embed="rId6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ángulo 10"/>
              <p:cNvSpPr/>
              <p:nvPr/>
            </p:nvSpPr>
            <p:spPr>
              <a:xfrm>
                <a:off x="6804248" y="1307442"/>
                <a:ext cx="121629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CO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CO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s-CO" dirty="0"/>
                  <a:t> </a:t>
                </a:r>
                <a:r>
                  <a:rPr lang="es-CO" dirty="0" smtClean="0">
                    <a:solidFill>
                      <a:srgbClr val="FF0000"/>
                    </a:solidFill>
                  </a:rPr>
                  <a:t>1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s-CO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s-CO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s-CO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endParaRPr lang="es-CO" dirty="0"/>
              </a:p>
            </p:txBody>
          </p:sp>
        </mc:Choice>
        <mc:Fallback xmlns="">
          <p:sp>
            <p:nvSpPr>
              <p:cNvPr id="11" name="Rectángulo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1307442"/>
                <a:ext cx="1216295" cy="369332"/>
              </a:xfrm>
              <a:prstGeom prst="rect">
                <a:avLst/>
              </a:prstGeom>
              <a:blipFill rotWithShape="0">
                <a:blip r:embed="rId7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Conector recto de flecha 12"/>
          <p:cNvCxnSpPr/>
          <p:nvPr/>
        </p:nvCxnSpPr>
        <p:spPr bwMode="auto">
          <a:xfrm>
            <a:off x="3923928" y="2276872"/>
            <a:ext cx="0" cy="150482"/>
          </a:xfrm>
          <a:prstGeom prst="straightConnector1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ángulo 13"/>
              <p:cNvSpPr/>
              <p:nvPr/>
            </p:nvSpPr>
            <p:spPr>
              <a:xfrm>
                <a:off x="3739935" y="2364899"/>
                <a:ext cx="36798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14" name="Rectángulo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9935" y="2364899"/>
                <a:ext cx="367985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Conector recto de flecha 17"/>
          <p:cNvCxnSpPr/>
          <p:nvPr/>
        </p:nvCxnSpPr>
        <p:spPr bwMode="auto">
          <a:xfrm>
            <a:off x="4427984" y="2276872"/>
            <a:ext cx="0" cy="150482"/>
          </a:xfrm>
          <a:prstGeom prst="straightConnector1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ángulo 18"/>
              <p:cNvSpPr/>
              <p:nvPr/>
            </p:nvSpPr>
            <p:spPr>
              <a:xfrm>
                <a:off x="4242260" y="2355295"/>
                <a:ext cx="37144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19" name="Rectángulo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2260" y="2355295"/>
                <a:ext cx="371448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uadroTexto 19"/>
              <p:cNvSpPr txBox="1"/>
              <p:nvPr/>
            </p:nvSpPr>
            <p:spPr>
              <a:xfrm>
                <a:off x="6804248" y="1787081"/>
                <a:ext cx="172521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es-CO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CO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s-C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CO" b="0" i="0" smtClean="0">
                                      <a:latin typeface="Cambria Math" panose="02040503050406030204" pitchFamily="18" charset="0"/>
                                    </a:rPr>
                                    <m:t>sec</m:t>
                                  </m:r>
                                </m:fName>
                                <m:e>
                                  <m:r>
                                    <a:rPr lang="es-CO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func>
                            </m:e>
                          </m:d>
                        </m:e>
                        <m:sup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s-C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20" name="CuadroTexto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1787081"/>
                <a:ext cx="1725216" cy="276999"/>
              </a:xfrm>
              <a:prstGeom prst="rect">
                <a:avLst/>
              </a:prstGeom>
              <a:blipFill rotWithShape="0">
                <a:blip r:embed="rId10"/>
                <a:stretch>
                  <a:fillRect l="-2827" t="-4348" r="-2827" b="-6522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ángulo 20"/>
              <p:cNvSpPr/>
              <p:nvPr/>
            </p:nvSpPr>
            <p:spPr>
              <a:xfrm>
                <a:off x="3065056" y="2734231"/>
                <a:ext cx="2170466" cy="8188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C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s-C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s-CO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s-C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unc>
                                        <m:funcPr>
                                          <m:ctrlPr>
                                            <a:rPr lang="es-C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s-CO">
                                              <a:latin typeface="Cambria Math" panose="02040503050406030204" pitchFamily="18" charset="0"/>
                                            </a:rPr>
                                            <m:t>sec</m:t>
                                          </m:r>
                                        </m:fName>
                                        <m:e>
                                          <m:r>
                                            <a:rPr lang="es-CO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</m:func>
                                    </m:e>
                                  </m:d>
                                </m:e>
                                <m:sup>
                                  <m:r>
                                    <a:rPr lang="es-C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s-CO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es-C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  <m:r>
                                <m:rPr>
                                  <m:nor/>
                                </m:rPr>
                                <a:rPr lang="es-CO" dirty="0"/>
                                <m:t> 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s-CO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s-C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CO" b="0" i="1" smtClean="0"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sSup>
                                        <m:sSupPr>
                                          <m:ctrlPr>
                                            <a:rPr lang="es-C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func>
                                            <m:funcPr>
                                              <m:ctrlPr>
                                                <a:rPr lang="es-CO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uncPr>
                                            <m:fNam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es-CO">
                                                  <a:latin typeface="Cambria Math" panose="02040503050406030204" pitchFamily="18" charset="0"/>
                                                </a:rPr>
                                                <m:t>tan</m:t>
                                              </m:r>
                                            </m:fName>
                                            <m:e>
                                              <m:r>
                                                <a:rPr lang="es-CO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𝜃</m:t>
                                              </m:r>
                                            </m:e>
                                          </m:func>
                                          <m:r>
                                            <a:rPr lang="es-CO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)</m:t>
                                          </m:r>
                                        </m:e>
                                        <m:sup>
                                          <m:r>
                                            <a:rPr lang="es-CO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s-CO" i="1">
                                          <a:latin typeface="Cambria Math" panose="02040503050406030204" pitchFamily="18" charset="0"/>
                                        </a:rPr>
                                        <m:t>+1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s-C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21" name="Rectángulo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5056" y="2734231"/>
                <a:ext cx="2170466" cy="818879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uadroTexto 21"/>
              <p:cNvSpPr txBox="1"/>
              <p:nvPr/>
            </p:nvSpPr>
            <p:spPr>
              <a:xfrm>
                <a:off x="6568734" y="2539961"/>
                <a:ext cx="243265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CO" dirty="0" smtClean="0"/>
                  <a:t>Por identidad</a:t>
                </a:r>
              </a:p>
              <a:p>
                <a:r>
                  <a:rPr lang="es-CO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CO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s-CO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s-CO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s-CO">
                                    <a:latin typeface="Cambria Math" panose="02040503050406030204" pitchFamily="18" charset="0"/>
                                  </a:rPr>
                                  <m:t>sec</m:t>
                                </m:r>
                              </m:fName>
                              <m:e>
                                <m:r>
                                  <a:rPr lang="es-CO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</m:func>
                          </m:e>
                        </m:d>
                      </m:e>
                      <m:sup>
                        <m:r>
                          <a:rPr lang="es-CO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s-CO" dirty="0" smtClean="0"/>
                  <a:t>=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s-CO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s-CO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func>
                              <m:funcPr>
                                <m:ctrlPr>
                                  <a:rPr lang="es-CO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s-CO">
                                    <a:latin typeface="Cambria Math" panose="02040503050406030204" pitchFamily="18" charset="0"/>
                                  </a:rPr>
                                  <m:t>tan</m:t>
                                </m:r>
                              </m:fName>
                              <m:e>
                                <m:r>
                                  <a:rPr lang="es-CO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</m:func>
                            <m:r>
                              <a:rPr lang="es-CO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s-CO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s-CO" i="1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</m:oMath>
                </a14:m>
                <a:endParaRPr lang="es-CO" dirty="0"/>
              </a:p>
            </p:txBody>
          </p:sp>
        </mc:Choice>
        <mc:Fallback xmlns="">
          <p:sp>
            <p:nvSpPr>
              <p:cNvPr id="22" name="CuadroTexto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8734" y="2539961"/>
                <a:ext cx="2432654" cy="646331"/>
              </a:xfrm>
              <a:prstGeom prst="rect">
                <a:avLst/>
              </a:prstGeom>
              <a:blipFill rotWithShape="0">
                <a:blip r:embed="rId12"/>
                <a:stretch>
                  <a:fillRect l="-2256" t="-5660" b="-14151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uadroTexto 25"/>
              <p:cNvSpPr txBox="1"/>
              <p:nvPr/>
            </p:nvSpPr>
            <p:spPr>
              <a:xfrm>
                <a:off x="1922400" y="3850499"/>
                <a:ext cx="117391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C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func>
                        <m:funcPr>
                          <m:ctrlPr>
                            <a:rPr lang="es-C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s-C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s-CO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tan</m:t>
                              </m:r>
                            </m:e>
                            <m:sup>
                              <m:r>
                                <a:rPr lang="es-C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r>
                            <a:rPr lang="es-C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26" name="CuadroTexto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2400" y="3850499"/>
                <a:ext cx="1173911" cy="276999"/>
              </a:xfrm>
              <a:prstGeom prst="rect">
                <a:avLst/>
              </a:prstGeom>
              <a:blipFill rotWithShape="0">
                <a:blip r:embed="rId13"/>
                <a:stretch>
                  <a:fillRect l="-1554" t="-4444" r="-1554" b="-6667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ángulo 26"/>
              <p:cNvSpPr/>
              <p:nvPr/>
            </p:nvSpPr>
            <p:spPr>
              <a:xfrm>
                <a:off x="3065056" y="3582457"/>
                <a:ext cx="1776191" cy="8188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C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s-C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s-CO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s-C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unc>
                                        <m:funcPr>
                                          <m:ctrlPr>
                                            <a:rPr lang="es-C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s-CO">
                                              <a:latin typeface="Cambria Math" panose="02040503050406030204" pitchFamily="18" charset="0"/>
                                            </a:rPr>
                                            <m:t>sec</m:t>
                                          </m:r>
                                        </m:fName>
                                        <m:e>
                                          <m:r>
                                            <a:rPr lang="es-CO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</m:func>
                                    </m:e>
                                  </m:d>
                                </m:e>
                                <m:sup>
                                  <m:r>
                                    <a:rPr lang="es-C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s-CO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es-C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  <m:r>
                                <m:rPr>
                                  <m:nor/>
                                </m:rPr>
                                <a:rPr lang="es-CO" dirty="0"/>
                                <m:t> 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s-CO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s-C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es-C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s-CO" b="0" i="1" smtClean="0">
                                              <a:latin typeface="Cambria Math" panose="02040503050406030204" pitchFamily="18" charset="0"/>
                                            </a:rPr>
                                            <m:t>(</m:t>
                                          </m:r>
                                          <m:func>
                                            <m:funcPr>
                                              <m:ctrlPr>
                                                <a:rPr lang="es-CO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uncPr>
                                            <m:fNam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es-CO" b="0" i="0" smtClean="0">
                                                  <a:latin typeface="Cambria Math" panose="02040503050406030204" pitchFamily="18" charset="0"/>
                                                </a:rPr>
                                                <m:t>sec</m:t>
                                              </m:r>
                                            </m:fName>
                                            <m:e>
                                              <m:r>
                                                <a:rPr lang="es-CO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𝜃</m:t>
                                              </m:r>
                                            </m:e>
                                          </m:func>
                                          <m:r>
                                            <a:rPr lang="es-CO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)</m:t>
                                          </m:r>
                                        </m:e>
                                        <m:sup>
                                          <m:r>
                                            <a:rPr lang="es-CO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e>
                                  </m:d>
                                </m:e>
                                <m:sup>
                                  <m:r>
                                    <a:rPr lang="es-C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27" name="Rectángulo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5056" y="3582457"/>
                <a:ext cx="1776191" cy="818879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Conector recto de flecha 30"/>
          <p:cNvCxnSpPr/>
          <p:nvPr/>
        </p:nvCxnSpPr>
        <p:spPr bwMode="auto">
          <a:xfrm flipH="1">
            <a:off x="3635896" y="3582457"/>
            <a:ext cx="792088" cy="268042"/>
          </a:xfrm>
          <a:prstGeom prst="straightConnector1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33" name="Conector recto de flecha 32"/>
          <p:cNvCxnSpPr/>
          <p:nvPr/>
        </p:nvCxnSpPr>
        <p:spPr bwMode="auto">
          <a:xfrm flipH="1" flipV="1">
            <a:off x="4613708" y="3988998"/>
            <a:ext cx="144797" cy="138500"/>
          </a:xfrm>
          <a:prstGeom prst="straightConnector1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ángulo 33"/>
              <p:cNvSpPr/>
              <p:nvPr/>
            </p:nvSpPr>
            <p:spPr>
              <a:xfrm>
                <a:off x="1799106" y="4537284"/>
                <a:ext cx="135857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</m:t>
                      </m:r>
                      <m:func>
                        <m:funcPr>
                          <m:ctrlPr>
                            <a:rPr lang="es-C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s-C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s-CO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tan</m:t>
                              </m:r>
                            </m:e>
                            <m:sup>
                              <m:r>
                                <a:rPr lang="es-C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r>
                            <a:rPr lang="es-C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34" name="Rectángulo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9106" y="4537284"/>
                <a:ext cx="1358577" cy="369332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ángulo 34"/>
              <p:cNvSpPr/>
              <p:nvPr/>
            </p:nvSpPr>
            <p:spPr>
              <a:xfrm>
                <a:off x="3000015" y="4349228"/>
                <a:ext cx="1460400" cy="8188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C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s-C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C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es-C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s-CO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s-C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unc>
                                        <m:funcPr>
                                          <m:ctrlPr>
                                            <a:rPr lang="es-CO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s-CO" i="0" smtClean="0">
                                              <a:latin typeface="Cambria Math" panose="02040503050406030204" pitchFamily="18" charset="0"/>
                                            </a:rPr>
                                            <m:t>sec</m:t>
                                          </m:r>
                                        </m:fName>
                                        <m:e>
                                          <m:r>
                                            <a:rPr lang="es-CO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</m:func>
                                    </m:e>
                                  </m:d>
                                </m:e>
                                <m:sup>
                                  <m:r>
                                    <a:rPr lang="es-C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35" name="Rectángulo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0015" y="4349228"/>
                <a:ext cx="1460400" cy="818879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CuadroTexto 35"/>
              <p:cNvSpPr txBox="1"/>
              <p:nvPr/>
            </p:nvSpPr>
            <p:spPr>
              <a:xfrm>
                <a:off x="6822183" y="3553110"/>
                <a:ext cx="1339148" cy="5204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s-CO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CO" i="0" smtClean="0">
                              <a:latin typeface="Cambria Math" panose="02040503050406030204" pitchFamily="18" charset="0"/>
                            </a:rPr>
                            <m:t>sec</m:t>
                          </m:r>
                        </m:fName>
                        <m:e>
                          <m:r>
                            <a:rPr lang="es-CO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s-C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s-C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C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func>
                                <m:funcPr>
                                  <m:ctrlPr>
                                    <a:rPr lang="es-CO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CO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s-CO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func>
                            </m:den>
                          </m:f>
                        </m:e>
                      </m:func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36" name="CuadroTexto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2183" y="3553110"/>
                <a:ext cx="1339148" cy="520463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ángulo 36"/>
              <p:cNvSpPr/>
              <p:nvPr/>
            </p:nvSpPr>
            <p:spPr>
              <a:xfrm>
                <a:off x="1830066" y="5335408"/>
                <a:ext cx="135857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</m:t>
                      </m:r>
                      <m:func>
                        <m:funcPr>
                          <m:ctrlPr>
                            <a:rPr lang="es-C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s-C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s-CO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tan</m:t>
                              </m:r>
                            </m:e>
                            <m:sup>
                              <m:r>
                                <a:rPr lang="es-C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r>
                            <a:rPr lang="es-C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37" name="Rectángulo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0066" y="5335408"/>
                <a:ext cx="1358577" cy="369332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CuadroTexto 37"/>
              <p:cNvSpPr txBox="1"/>
              <p:nvPr/>
            </p:nvSpPr>
            <p:spPr>
              <a:xfrm>
                <a:off x="3188643" y="5180726"/>
                <a:ext cx="1516505" cy="7265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CO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s-CO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CO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es-CO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CO" i="0" smtClean="0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es-CO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es-C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CO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s-C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nary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38" name="CuadroTexto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8643" y="5180726"/>
                <a:ext cx="1516505" cy="726546"/>
              </a:xfrm>
              <a:prstGeom prst="rect">
                <a:avLst/>
              </a:prstGeom>
              <a:blipFill rotWithShape="0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68216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0" grpId="0"/>
      <p:bldP spid="11" grpId="0"/>
      <p:bldP spid="14" grpId="0"/>
      <p:bldP spid="19" grpId="0"/>
      <p:bldP spid="20" grpId="0"/>
      <p:bldP spid="21" grpId="0"/>
      <p:bldP spid="22" grpId="0"/>
      <p:bldP spid="26" grpId="0"/>
      <p:bldP spid="27" grpId="0"/>
      <p:bldP spid="34" grpId="0"/>
      <p:bldP spid="35" grpId="0"/>
      <p:bldP spid="36" grpId="0"/>
      <p:bldP spid="37" grpId="0"/>
      <p:bldP spid="3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539552" y="1196752"/>
            <a:ext cx="776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………..</a:t>
            </a:r>
            <a:endParaRPr lang="es-CO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ángulo 4"/>
              <p:cNvSpPr/>
              <p:nvPr/>
            </p:nvSpPr>
            <p:spPr>
              <a:xfrm>
                <a:off x="1321194" y="1156644"/>
                <a:ext cx="1710468" cy="8188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CO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s-CO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s-CO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CO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s-CO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s-CO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s-CO" b="0" i="1" smtClean="0"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s-CO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s-CO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es-CO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s-CO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s-CO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s-CO" b="0" i="1" smtClean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s-C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s-C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s-CO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5" name="Rectángulo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1194" y="1156644"/>
                <a:ext cx="1710468" cy="81887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ángulo 5"/>
              <p:cNvSpPr/>
              <p:nvPr/>
            </p:nvSpPr>
            <p:spPr>
              <a:xfrm>
                <a:off x="2915816" y="1322576"/>
                <a:ext cx="135857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</m:t>
                      </m:r>
                      <m:func>
                        <m:funcPr>
                          <m:ctrlPr>
                            <a:rPr lang="es-C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s-C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s-CO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tan</m:t>
                              </m:r>
                            </m:e>
                            <m:sup>
                              <m:r>
                                <a:rPr lang="es-C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r>
                            <a:rPr lang="es-C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6" name="Rectángulo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1322576"/>
                <a:ext cx="1358577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ángulo 6"/>
              <p:cNvSpPr/>
              <p:nvPr/>
            </p:nvSpPr>
            <p:spPr>
              <a:xfrm>
                <a:off x="4102250" y="1156643"/>
                <a:ext cx="1701170" cy="8188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C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s-CO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CO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es-C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CO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es-CO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es-C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CO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s-C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nary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7" name="Rectángulo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2250" y="1156643"/>
                <a:ext cx="1701170" cy="81887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/>
              <p:cNvSpPr txBox="1"/>
              <p:nvPr/>
            </p:nvSpPr>
            <p:spPr>
              <a:xfrm>
                <a:off x="6234643" y="1168960"/>
                <a:ext cx="2844240" cy="7855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CO" dirty="0" smtClean="0"/>
                  <a:t>Por ángulos dobles sabemos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s-CO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s-CO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s-CO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s-CO" i="0" smtClean="0">
                                    <a:latin typeface="Cambria Math" panose="02040503050406030204" pitchFamily="18" charset="0"/>
                                  </a:rPr>
                                  <m:t>cos</m:t>
                                </m:r>
                              </m:fName>
                              <m:e>
                                <m:r>
                                  <a:rPr lang="es-CO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</m:func>
                          </m:e>
                        </m:d>
                      </m:e>
                      <m:sup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CO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CO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1+</m:t>
                        </m:r>
                        <m:func>
                          <m:funcPr>
                            <m:ctrlPr>
                              <a:rPr lang="es-CO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s-CO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s-CO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s-CO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</m:num>
                      <m:den>
                        <m:r>
                          <a:rPr lang="es-C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s-CO" dirty="0" smtClean="0"/>
                  <a:t> </a:t>
                </a:r>
                <a:endParaRPr lang="es-CO" dirty="0"/>
              </a:p>
            </p:txBody>
          </p:sp>
        </mc:Choice>
        <mc:Fallback xmlns="">
          <p:sp>
            <p:nvSpPr>
              <p:cNvPr id="9" name="Cuadro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4643" y="1168960"/>
                <a:ext cx="2844240" cy="785536"/>
              </a:xfrm>
              <a:prstGeom prst="rect">
                <a:avLst/>
              </a:prstGeom>
              <a:blipFill rotWithShape="0">
                <a:blip r:embed="rId5"/>
                <a:stretch>
                  <a:fillRect l="-1931" t="-4651" r="-1288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ángulo 9"/>
              <p:cNvSpPr/>
              <p:nvPr/>
            </p:nvSpPr>
            <p:spPr>
              <a:xfrm>
                <a:off x="2743673" y="2156846"/>
                <a:ext cx="135857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</m:t>
                      </m:r>
                      <m:func>
                        <m:funcPr>
                          <m:ctrlPr>
                            <a:rPr lang="es-C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s-C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s-CO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tan</m:t>
                              </m:r>
                            </m:e>
                            <m:sup>
                              <m:r>
                                <a:rPr lang="es-C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r>
                            <a:rPr lang="es-C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10" name="Rectángulo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673" y="2156846"/>
                <a:ext cx="1358577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ángulo 10"/>
              <p:cNvSpPr/>
              <p:nvPr/>
            </p:nvSpPr>
            <p:spPr>
              <a:xfrm>
                <a:off x="3923928" y="1962374"/>
                <a:ext cx="2011384" cy="8188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C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s-C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C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1+</m:t>
                              </m:r>
                              <m:func>
                                <m:funcPr>
                                  <m:ctrlPr>
                                    <a:rPr lang="es-CO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CO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s-CO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s-CO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func>
                            </m:num>
                            <m:den>
                              <m:r>
                                <a:rPr lang="es-C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s-CO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s-C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nary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11" name="Rectángulo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1962374"/>
                <a:ext cx="2011384" cy="818879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ángulo 11"/>
              <p:cNvSpPr/>
              <p:nvPr/>
            </p:nvSpPr>
            <p:spPr>
              <a:xfrm>
                <a:off x="1907704" y="2867052"/>
                <a:ext cx="135857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</m:t>
                      </m:r>
                      <m:func>
                        <m:funcPr>
                          <m:ctrlPr>
                            <a:rPr lang="es-C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s-C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s-CO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tan</m:t>
                              </m:r>
                            </m:e>
                            <m:sup>
                              <m:r>
                                <a:rPr lang="es-C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r>
                            <a:rPr lang="es-C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12" name="Rectángulo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704" y="2867052"/>
                <a:ext cx="1358577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ángulo 12"/>
              <p:cNvSpPr/>
              <p:nvPr/>
            </p:nvSpPr>
            <p:spPr>
              <a:xfrm>
                <a:off x="3096558" y="2642278"/>
                <a:ext cx="1110176" cy="8188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C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s-C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C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s-C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s-CO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s-C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nary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13" name="Rectángulo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6558" y="2642278"/>
                <a:ext cx="1110176" cy="818879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ángulo 13"/>
              <p:cNvSpPr/>
              <p:nvPr/>
            </p:nvSpPr>
            <p:spPr>
              <a:xfrm>
                <a:off x="4087138" y="2646292"/>
                <a:ext cx="1607427" cy="8188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C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s-C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s-CO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CO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s-CO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s-CO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func>
                            </m:num>
                            <m:den>
                              <m:r>
                                <a:rPr lang="es-C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s-CO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s-C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nary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14" name="Rectángulo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7138" y="2646292"/>
                <a:ext cx="1607427" cy="818879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ángulo 14"/>
              <p:cNvSpPr/>
              <p:nvPr/>
            </p:nvSpPr>
            <p:spPr>
              <a:xfrm>
                <a:off x="1896040" y="3501265"/>
                <a:ext cx="135857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</m:t>
                      </m:r>
                      <m:func>
                        <m:funcPr>
                          <m:ctrlPr>
                            <a:rPr lang="es-C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s-C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s-CO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tan</m:t>
                              </m:r>
                            </m:e>
                            <m:sup>
                              <m:r>
                                <a:rPr lang="es-C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r>
                            <a:rPr lang="es-C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15" name="Rectángulo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6040" y="3501265"/>
                <a:ext cx="1358577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uadroTexto 15"/>
              <p:cNvSpPr txBox="1"/>
              <p:nvPr/>
            </p:nvSpPr>
            <p:spPr>
              <a:xfrm>
                <a:off x="3174455" y="3383250"/>
                <a:ext cx="401072" cy="5209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CO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O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num>
                        <m:den>
                          <m:r>
                            <a:rPr lang="es-C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16" name="CuadroTexto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4455" y="3383250"/>
                <a:ext cx="401072" cy="52091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ángulo 16"/>
              <p:cNvSpPr/>
              <p:nvPr/>
            </p:nvSpPr>
            <p:spPr>
              <a:xfrm>
                <a:off x="3628076" y="3335529"/>
                <a:ext cx="1774139" cy="8188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CO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C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C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s-CO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CO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s-C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s-C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  <m:r>
                            <a:rPr lang="es-CO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s-C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nary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17" name="Rectángulo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8076" y="3335529"/>
                <a:ext cx="1774139" cy="818879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ángulo 17"/>
              <p:cNvSpPr/>
              <p:nvPr/>
            </p:nvSpPr>
            <p:spPr>
              <a:xfrm>
                <a:off x="1590984" y="4135478"/>
                <a:ext cx="135857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</m:t>
                      </m:r>
                      <m:func>
                        <m:funcPr>
                          <m:ctrlPr>
                            <a:rPr lang="es-C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s-C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s-CO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tan</m:t>
                              </m:r>
                            </m:e>
                            <m:sup>
                              <m:r>
                                <a:rPr lang="es-C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r>
                            <a:rPr lang="es-C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18" name="Rectángulo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0984" y="4135478"/>
                <a:ext cx="1358577" cy="369332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ángulo 18"/>
              <p:cNvSpPr/>
              <p:nvPr/>
            </p:nvSpPr>
            <p:spPr>
              <a:xfrm>
                <a:off x="6730831" y="1954496"/>
                <a:ext cx="121629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CO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CO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s-CO" dirty="0"/>
                  <a:t> </a:t>
                </a:r>
                <a:r>
                  <a:rPr lang="es-CO" dirty="0" smtClean="0">
                    <a:solidFill>
                      <a:srgbClr val="FF0000"/>
                    </a:solidFill>
                  </a:rPr>
                  <a:t>1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s-CO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s-CO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s-CO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endParaRPr lang="es-CO" dirty="0"/>
              </a:p>
            </p:txBody>
          </p:sp>
        </mc:Choice>
        <mc:Fallback xmlns="">
          <p:sp>
            <p:nvSpPr>
              <p:cNvPr id="19" name="Rectángulo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0831" y="1954496"/>
                <a:ext cx="1216295" cy="369332"/>
              </a:xfrm>
              <a:prstGeom prst="rect">
                <a:avLst/>
              </a:prstGeom>
              <a:blipFill rotWithShape="0">
                <a:blip r:embed="rId15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uadroTexto 19"/>
              <p:cNvSpPr txBox="1"/>
              <p:nvPr/>
            </p:nvSpPr>
            <p:spPr>
              <a:xfrm>
                <a:off x="6762682" y="2294372"/>
                <a:ext cx="120789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s-C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s-C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s-C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s-CO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tan</m:t>
                              </m:r>
                            </m:e>
                            <m:sup>
                              <m:r>
                                <a:rPr lang="es-C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r>
                            <a:rPr lang="es-C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20" name="CuadroTexto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2682" y="2294372"/>
                <a:ext cx="1207895" cy="276999"/>
              </a:xfrm>
              <a:prstGeom prst="rect">
                <a:avLst/>
              </a:prstGeom>
              <a:blipFill rotWithShape="0">
                <a:blip r:embed="rId16"/>
                <a:stretch>
                  <a:fillRect l="-4020" t="-4348" r="-1508" b="-6522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uadroTexto 20"/>
              <p:cNvSpPr txBox="1"/>
              <p:nvPr/>
            </p:nvSpPr>
            <p:spPr>
              <a:xfrm>
                <a:off x="2887746" y="3997339"/>
                <a:ext cx="981551" cy="5534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CO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s-C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s-CO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s-CO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tan</m:t>
                                  </m:r>
                                </m:e>
                                <m:sup>
                                  <m:r>
                                    <a:rPr lang="es-CO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s-C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num>
                        <m:den>
                          <m:r>
                            <a:rPr lang="es-C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21" name="CuadroTexto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7746" y="3997339"/>
                <a:ext cx="981551" cy="553421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ángulo 21"/>
              <p:cNvSpPr/>
              <p:nvPr/>
            </p:nvSpPr>
            <p:spPr>
              <a:xfrm>
                <a:off x="3810365" y="3910704"/>
                <a:ext cx="1916550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CO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C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s-CO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es-CO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CO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CO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unc>
                                <m:funcPr>
                                  <m:ctrlPr>
                                    <a:rPr lang="es-CO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CO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s-CO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s-CO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func>
                            </m:num>
                            <m:den>
                              <m:r>
                                <a:rPr lang="es-C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22" name="Rectángulo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365" y="3910704"/>
                <a:ext cx="1916550" cy="714683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ángulo 22"/>
              <p:cNvSpPr/>
              <p:nvPr/>
            </p:nvSpPr>
            <p:spPr>
              <a:xfrm>
                <a:off x="1497139" y="4769691"/>
                <a:ext cx="135857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</m:t>
                      </m:r>
                      <m:func>
                        <m:funcPr>
                          <m:ctrlPr>
                            <a:rPr lang="es-C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s-C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s-CO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tan</m:t>
                              </m:r>
                            </m:e>
                            <m:sup>
                              <m:r>
                                <a:rPr lang="es-C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r>
                            <a:rPr lang="es-C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23" name="Rectángulo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7139" y="4769691"/>
                <a:ext cx="1358577" cy="369332"/>
              </a:xfrm>
              <a:prstGeom prst="rect">
                <a:avLst/>
              </a:prstGeom>
              <a:blipFill rotWithShape="0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uadroTexto 23"/>
              <p:cNvSpPr txBox="1"/>
              <p:nvPr/>
            </p:nvSpPr>
            <p:spPr>
              <a:xfrm>
                <a:off x="2775505" y="4625593"/>
                <a:ext cx="981551" cy="5534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CO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s-C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s-CO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s-CO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tan</m:t>
                                  </m:r>
                                </m:e>
                                <m:sup>
                                  <m:r>
                                    <a:rPr lang="es-CO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s-C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num>
                        <m:den>
                          <m:r>
                            <a:rPr lang="es-C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24" name="CuadroTexto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5505" y="4625593"/>
                <a:ext cx="981551" cy="553421"/>
              </a:xfrm>
              <a:prstGeom prst="rect">
                <a:avLst/>
              </a:prstGeom>
              <a:blipFill rotWithShape="0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riángulo rectángulo 24"/>
          <p:cNvSpPr/>
          <p:nvPr/>
        </p:nvSpPr>
        <p:spPr bwMode="auto">
          <a:xfrm rot="16200000">
            <a:off x="6864215" y="2672167"/>
            <a:ext cx="1104335" cy="1307400"/>
          </a:xfrm>
          <a:prstGeom prst="rtTriangle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 cap="flat" cmpd="sng" algn="ctr">
            <a:solidFill>
              <a:srgbClr val="98B954"/>
            </a:solidFill>
            <a:prstDash val="solid"/>
            <a:round/>
            <a:headEnd type="none" w="med" len="med"/>
            <a:tailEnd type="none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</a:endParaRPr>
          </a:p>
        </p:txBody>
      </p:sp>
      <p:sp>
        <p:nvSpPr>
          <p:cNvPr id="27" name="Arco 26"/>
          <p:cNvSpPr/>
          <p:nvPr/>
        </p:nvSpPr>
        <p:spPr bwMode="auto">
          <a:xfrm>
            <a:off x="6948264" y="3643706"/>
            <a:ext cx="216024" cy="491772"/>
          </a:xfrm>
          <a:prstGeom prst="arc">
            <a:avLst/>
          </a:prstGeom>
          <a:noFill/>
          <a:ln w="9525" cap="flat" cmpd="sng" algn="ctr">
            <a:solidFill>
              <a:schemeClr val="accent4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uadroTexto 27"/>
              <p:cNvSpPr txBox="1"/>
              <p:nvPr/>
            </p:nvSpPr>
            <p:spPr>
              <a:xfrm>
                <a:off x="7148263" y="3547431"/>
                <a:ext cx="18947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28" name="CuadroTexto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8263" y="3547431"/>
                <a:ext cx="189475" cy="276999"/>
              </a:xfrm>
              <a:prstGeom prst="rect">
                <a:avLst/>
              </a:prstGeom>
              <a:blipFill rotWithShape="0">
                <a:blip r:embed="rId21"/>
                <a:stretch>
                  <a:fillRect l="-32258" r="-22581" b="-6667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ángulo 28"/>
              <p:cNvSpPr/>
              <p:nvPr/>
            </p:nvSpPr>
            <p:spPr>
              <a:xfrm>
                <a:off x="7970577" y="3110113"/>
                <a:ext cx="36798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29" name="Rectángulo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0577" y="3110113"/>
                <a:ext cx="367985" cy="369332"/>
              </a:xfrm>
              <a:prstGeom prst="rect">
                <a:avLst/>
              </a:prstGeom>
              <a:blipFill rotWithShape="0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Rectángulo 29"/>
          <p:cNvSpPr/>
          <p:nvPr/>
        </p:nvSpPr>
        <p:spPr>
          <a:xfrm>
            <a:off x="7243000" y="3831552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>
                <a:solidFill>
                  <a:srgbClr val="FF0000"/>
                </a:solidFill>
              </a:rPr>
              <a:t>1</a:t>
            </a:r>
            <a:endParaRPr lang="es-CO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ángulo 30"/>
              <p:cNvSpPr/>
              <p:nvPr/>
            </p:nvSpPr>
            <p:spPr>
              <a:xfrm rot="18740500">
                <a:off x="6825123" y="3039916"/>
                <a:ext cx="88492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O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O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s-CO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CO" i="1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31" name="Rectángulo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740500">
                <a:off x="6825123" y="3039916"/>
                <a:ext cx="884922" cy="369332"/>
              </a:xfrm>
              <a:prstGeom prst="rect">
                <a:avLst/>
              </a:prstGeom>
              <a:blipFill rotWithShape="0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ángulo 31"/>
              <p:cNvSpPr/>
              <p:nvPr/>
            </p:nvSpPr>
            <p:spPr>
              <a:xfrm>
                <a:off x="3785162" y="4504810"/>
                <a:ext cx="1250260" cy="8130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s-C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s-CO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s-C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C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s-C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s-CO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CO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s-C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s-CO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den>
                          </m:f>
                        </m:num>
                        <m:den>
                          <m:r>
                            <a:rPr lang="es-C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32" name="Rectángulo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5162" y="4504810"/>
                <a:ext cx="1250260" cy="813043"/>
              </a:xfrm>
              <a:prstGeom prst="rect">
                <a:avLst/>
              </a:prstGeom>
              <a:blipFill rotWithShape="0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2" name="Conector recto 41"/>
          <p:cNvCxnSpPr>
            <a:stCxn id="32" idx="2"/>
          </p:cNvCxnSpPr>
          <p:nvPr/>
        </p:nvCxnSpPr>
        <p:spPr bwMode="auto">
          <a:xfrm flipV="1">
            <a:off x="4410292" y="5271815"/>
            <a:ext cx="521748" cy="46038"/>
          </a:xfrm>
          <a:prstGeom prst="line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 cap="flat" cmpd="sng" algn="ctr">
            <a:solidFill>
              <a:srgbClr val="98B954"/>
            </a:solidFill>
            <a:prstDash val="solid"/>
            <a:round/>
            <a:headEnd type="none" w="med" len="med"/>
            <a:tailEnd type="none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sp>
        <p:nvSpPr>
          <p:cNvPr id="43" name="CuadroTexto 42"/>
          <p:cNvSpPr txBox="1"/>
          <p:nvPr/>
        </p:nvSpPr>
        <p:spPr>
          <a:xfrm>
            <a:off x="4424148" y="521605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1</a:t>
            </a:r>
            <a:endParaRPr lang="es-CO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CuadroTexto 48"/>
              <p:cNvSpPr txBox="1"/>
              <p:nvPr/>
            </p:nvSpPr>
            <p:spPr>
              <a:xfrm>
                <a:off x="1660229" y="5551640"/>
                <a:ext cx="1173911" cy="5534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CO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func>
                            <m:funcPr>
                              <m:ctrlPr>
                                <a:rPr lang="es-C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s-CO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s-CO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tan</m:t>
                                  </m:r>
                                </m:e>
                                <m:sup>
                                  <m:r>
                                    <a:rPr lang="es-CO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s-C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num>
                        <m:den>
                          <m:r>
                            <a:rPr lang="es-C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49" name="CuadroTexto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0229" y="5551640"/>
                <a:ext cx="1173911" cy="553421"/>
              </a:xfrm>
              <a:prstGeom prst="rect">
                <a:avLst/>
              </a:prstGeom>
              <a:blipFill rotWithShape="0"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ángulo 49"/>
              <p:cNvSpPr/>
              <p:nvPr/>
            </p:nvSpPr>
            <p:spPr>
              <a:xfrm>
                <a:off x="2950397" y="5551640"/>
                <a:ext cx="1250260" cy="6158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s-C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s-CO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s-C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2(</m:t>
                          </m:r>
                          <m:sSup>
                            <m:sSupPr>
                              <m:ctrlPr>
                                <a:rPr lang="es-CO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CO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s-C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CO" i="1">
                              <a:latin typeface="Cambria Math" panose="02040503050406030204" pitchFamily="18" charset="0"/>
                            </a:rPr>
                            <m:t>+1</m:t>
                          </m:r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50" name="Rectángulo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0397" y="5551640"/>
                <a:ext cx="1250260" cy="615874"/>
              </a:xfrm>
              <a:prstGeom prst="rect">
                <a:avLst/>
              </a:prstGeom>
              <a:blipFill rotWithShape="0">
                <a:blip r:embed="rId26"/>
                <a:stretch>
                  <a:fillRect r="-4878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2" name="Conector recto de flecha 51"/>
          <p:cNvCxnSpPr/>
          <p:nvPr/>
        </p:nvCxnSpPr>
        <p:spPr bwMode="auto">
          <a:xfrm flipH="1">
            <a:off x="4274393" y="4550760"/>
            <a:ext cx="297607" cy="218931"/>
          </a:xfrm>
          <a:prstGeom prst="straightConnector1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54" name="Conector recto de flecha 53"/>
          <p:cNvCxnSpPr/>
          <p:nvPr/>
        </p:nvCxnSpPr>
        <p:spPr bwMode="auto">
          <a:xfrm flipH="1">
            <a:off x="4274393" y="5139023"/>
            <a:ext cx="451441" cy="77027"/>
          </a:xfrm>
          <a:prstGeom prst="straightConnector1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</p:spTree>
    <p:extLst>
      <p:ext uri="{BB962C8B-B14F-4D97-AF65-F5344CB8AC3E}">
        <p14:creationId xmlns:p14="http://schemas.microsoft.com/office/powerpoint/2010/main" val="53217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 animBg="1"/>
      <p:bldP spid="27" grpId="0" animBg="1"/>
      <p:bldP spid="28" grpId="0"/>
      <p:bldP spid="29" grpId="0"/>
      <p:bldP spid="30" grpId="0"/>
      <p:bldP spid="31" grpId="0"/>
      <p:bldP spid="32" grpId="0"/>
      <p:bldP spid="43" grpId="0"/>
      <p:bldP spid="49" grpId="0"/>
      <p:bldP spid="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ítulo 1">
            <a:extLst>
              <a:ext uri="{FF2B5EF4-FFF2-40B4-BE49-F238E27FC236}">
                <a16:creationId xmlns="" xmlns:a16="http://schemas.microsoft.com/office/drawing/2014/main" id="{BF2004C7-A4A6-47F7-85C0-F44646352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738" y="961585"/>
            <a:ext cx="8229600" cy="1143000"/>
          </a:xfrm>
        </p:spPr>
        <p:txBody>
          <a:bodyPr/>
          <a:lstStyle/>
          <a:p>
            <a:pPr algn="l"/>
            <a:r>
              <a:rPr lang="es-CO" sz="3200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Fracciones parciales</a:t>
            </a:r>
            <a:endParaRPr lang="es-CO" sz="3200" dirty="0"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/>
              <p:cNvSpPr txBox="1"/>
              <p:nvPr/>
            </p:nvSpPr>
            <p:spPr>
              <a:xfrm>
                <a:off x="305535" y="1739309"/>
                <a:ext cx="5743304" cy="7956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CO" sz="2800" b="1" dirty="0" smtClean="0"/>
                  <a:t>Sea la integral de la forma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s-CO" sz="2800" b="1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s-CO" sz="2800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CO" sz="2800" b="1" i="1" smtClean="0">
                                <a:latin typeface="Cambria Math" panose="02040503050406030204" pitchFamily="18" charset="0"/>
                              </a:rPr>
                              <m:t>𝒑</m:t>
                            </m:r>
                            <m:d>
                              <m:dPr>
                                <m:ctrlPr>
                                  <a:rPr lang="es-CO" sz="2800" b="1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s-CO" sz="28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CO" sz="2800" b="1" i="1" smtClean="0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es-CO" sz="2800" b="1" i="1" smtClean="0">
                                        <a:latin typeface="Cambria Math" panose="02040503050406030204" pitchFamily="18" charset="0"/>
                                      </a:rPr>
                                      <m:t>𝒏</m:t>
                                    </m:r>
                                  </m:sup>
                                </m:sSup>
                              </m:e>
                            </m:d>
                          </m:num>
                          <m:den>
                            <m:r>
                              <a:rPr lang="es-CO" sz="2800" b="1" i="1" smtClean="0">
                                <a:latin typeface="Cambria Math" panose="02040503050406030204" pitchFamily="18" charset="0"/>
                              </a:rPr>
                              <m:t>𝑸</m:t>
                            </m:r>
                            <m:r>
                              <a:rPr lang="es-CO" sz="2800" b="1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p>
                              <m:sSupPr>
                                <m:ctrlPr>
                                  <a:rPr lang="es-CO" sz="28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CO" sz="28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es-CO" sz="2800" b="1" i="1" smtClean="0">
                                    <a:latin typeface="Cambria Math" panose="02040503050406030204" pitchFamily="18" charset="0"/>
                                  </a:rPr>
                                  <m:t>𝒎</m:t>
                                </m:r>
                              </m:sup>
                            </m:sSup>
                            <m:r>
                              <a:rPr lang="es-CO" sz="2800" b="1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den>
                        </m:f>
                      </m:e>
                    </m:nary>
                    <m:r>
                      <a:rPr lang="es-CO" sz="2800" b="1">
                        <a:latin typeface="Cambria Math" panose="02040503050406030204" pitchFamily="18" charset="0"/>
                      </a:rPr>
                      <m:t>𝐝𝐱</m:t>
                    </m:r>
                  </m:oMath>
                </a14:m>
                <a:endParaRPr lang="es-CO" sz="2800" b="1" dirty="0"/>
              </a:p>
            </p:txBody>
          </p:sp>
        </mc:Choice>
        <mc:Fallback xmlns="">
          <p:sp>
            <p:nvSpPr>
              <p:cNvPr id="4" name="Cuadro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535" y="1739309"/>
                <a:ext cx="5743304" cy="795602"/>
              </a:xfrm>
              <a:prstGeom prst="rect">
                <a:avLst/>
              </a:prstGeom>
              <a:blipFill rotWithShape="0">
                <a:blip r:embed="rId2"/>
                <a:stretch>
                  <a:fillRect l="-2123" b="-3053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uadroTexto 4"/>
          <p:cNvSpPr txBox="1"/>
          <p:nvPr/>
        </p:nvSpPr>
        <p:spPr>
          <a:xfrm>
            <a:off x="271737" y="2882309"/>
            <a:ext cx="779912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800" dirty="0" smtClean="0"/>
              <a:t>Entonces se cumple lo siguiente:</a:t>
            </a:r>
          </a:p>
          <a:p>
            <a:endParaRPr lang="es-CO" sz="2800" dirty="0" smtClean="0"/>
          </a:p>
          <a:p>
            <a:pPr marL="514350" indent="-514350">
              <a:buAutoNum type="arabicParenR"/>
            </a:pPr>
            <a:r>
              <a:rPr lang="es-CO" sz="2800" dirty="0" smtClean="0"/>
              <a:t>n≥m la fracción es impropia se realiza división de</a:t>
            </a:r>
          </a:p>
          <a:p>
            <a:r>
              <a:rPr lang="es-CO" sz="2800" dirty="0" smtClean="0"/>
              <a:t> polinomios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312738" y="5045589"/>
            <a:ext cx="46262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800" dirty="0" smtClean="0"/>
              <a:t>2) Si n&lt;m la fracción es propia </a:t>
            </a:r>
            <a:endParaRPr lang="es-CO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Llamada ovalada 53"/>
          <p:cNvSpPr/>
          <p:nvPr/>
        </p:nvSpPr>
        <p:spPr bwMode="auto">
          <a:xfrm>
            <a:off x="5034841" y="3898440"/>
            <a:ext cx="2736304" cy="1078286"/>
          </a:xfrm>
          <a:prstGeom prst="wedgeEllipseCallout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 cap="flat" cmpd="sng" algn="ctr">
            <a:solidFill>
              <a:srgbClr val="98B954"/>
            </a:solidFill>
            <a:prstDash val="solid"/>
            <a:round/>
            <a:headEnd type="none" w="med" len="med"/>
            <a:tailEnd type="none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</a:endParaRPr>
          </a:p>
        </p:txBody>
      </p:sp>
      <p:sp>
        <p:nvSpPr>
          <p:cNvPr id="25" name="Elipse 24"/>
          <p:cNvSpPr/>
          <p:nvPr/>
        </p:nvSpPr>
        <p:spPr bwMode="auto">
          <a:xfrm>
            <a:off x="3131840" y="3105303"/>
            <a:ext cx="216024" cy="215469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98B954"/>
            </a:solidFill>
            <a:prstDash val="solid"/>
            <a:round/>
            <a:headEnd type="none" w="med" len="med"/>
            <a:tailEnd type="none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</a:endParaRPr>
          </a:p>
        </p:txBody>
      </p:sp>
      <p:sp>
        <p:nvSpPr>
          <p:cNvPr id="13" name="Elipse 12"/>
          <p:cNvSpPr/>
          <p:nvPr/>
        </p:nvSpPr>
        <p:spPr bwMode="auto">
          <a:xfrm>
            <a:off x="2699792" y="3075290"/>
            <a:ext cx="216024" cy="245482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98B954"/>
            </a:solidFill>
            <a:prstDash val="solid"/>
            <a:round/>
            <a:headEnd type="none" w="med" len="med"/>
            <a:tailEnd type="none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</a:endParaRPr>
          </a:p>
        </p:txBody>
      </p:sp>
      <p:sp>
        <p:nvSpPr>
          <p:cNvPr id="12" name="Elipse 11"/>
          <p:cNvSpPr/>
          <p:nvPr/>
        </p:nvSpPr>
        <p:spPr bwMode="auto">
          <a:xfrm>
            <a:off x="2915816" y="2383179"/>
            <a:ext cx="144016" cy="20673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98B954"/>
            </a:solidFill>
            <a:prstDash val="solid"/>
            <a:round/>
            <a:headEnd type="none" w="med" len="med"/>
            <a:tailEnd type="none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</a:endParaRPr>
          </a:p>
        </p:txBody>
      </p:sp>
      <p:sp>
        <p:nvSpPr>
          <p:cNvPr id="9" name="Elipse 8"/>
          <p:cNvSpPr/>
          <p:nvPr/>
        </p:nvSpPr>
        <p:spPr bwMode="auto">
          <a:xfrm>
            <a:off x="2483768" y="1988840"/>
            <a:ext cx="288032" cy="288032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98B954"/>
            </a:solidFill>
            <a:prstDash val="solid"/>
            <a:round/>
            <a:headEnd type="none" w="med" len="med"/>
            <a:tailEnd type="none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2195736" y="1124744"/>
            <a:ext cx="47148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800" b="1" dirty="0" smtClean="0">
                <a:solidFill>
                  <a:srgbClr val="00B050"/>
                </a:solidFill>
              </a:rPr>
              <a:t>Primer caso fracción impropia </a:t>
            </a:r>
            <a:endParaRPr lang="es-CO" sz="2800" b="1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uadroTexto 2"/>
              <p:cNvSpPr txBox="1"/>
              <p:nvPr/>
            </p:nvSpPr>
            <p:spPr>
              <a:xfrm>
                <a:off x="236452" y="1971433"/>
                <a:ext cx="4055021" cy="7789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CO" sz="2800" b="1" dirty="0" smtClean="0"/>
                  <a:t>Ej: calcular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s-CO" sz="2800" b="1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s-CO" sz="2800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s-CO" sz="28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CO" sz="2800" b="1" i="1" smtClean="0">
                                    <a:latin typeface="Cambria Math" panose="02040503050406030204" pitchFamily="18" charset="0"/>
                                  </a:rPr>
                                  <m:t>𝟖</m:t>
                                </m:r>
                                <m:r>
                                  <a:rPr lang="es-CO" sz="28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es-CO" sz="2800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s-CO" sz="2800" b="1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s-CO" sz="2800" b="1" i="1" smtClean="0">
                                <a:latin typeface="Cambria Math" panose="02040503050406030204" pitchFamily="18" charset="0"/>
                              </a:rPr>
                              <m:t>𝟏𝟖</m:t>
                            </m:r>
                            <m:r>
                              <a:rPr lang="es-CO" sz="28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s-CO" sz="2800" b="1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s-CO" sz="28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num>
                          <m:den>
                            <m:r>
                              <a:rPr lang="es-CO" sz="2800" b="1" i="1" smtClean="0">
                                <a:latin typeface="Cambria Math" panose="02040503050406030204" pitchFamily="18" charset="0"/>
                              </a:rPr>
                              <m:t>𝟒</m:t>
                            </m:r>
                            <m:r>
                              <a:rPr lang="es-CO" sz="28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s-CO" sz="2800" b="1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s-CO" sz="28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den>
                        </m:f>
                      </m:e>
                    </m:nary>
                    <m:r>
                      <a:rPr lang="es-CO" sz="2800" b="1">
                        <a:latin typeface="Cambria Math" panose="02040503050406030204" pitchFamily="18" charset="0"/>
                      </a:rPr>
                      <m:t>𝐝𝐱</m:t>
                    </m:r>
                  </m:oMath>
                </a14:m>
                <a:endParaRPr lang="es-CO" sz="2800" b="1" dirty="0"/>
              </a:p>
            </p:txBody>
          </p:sp>
        </mc:Choice>
        <mc:Fallback xmlns="">
          <p:sp>
            <p:nvSpPr>
              <p:cNvPr id="3" name="Cuadro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452" y="1971433"/>
                <a:ext cx="4055021" cy="778996"/>
              </a:xfrm>
              <a:prstGeom prst="rect">
                <a:avLst/>
              </a:prstGeom>
              <a:blipFill rotWithShape="0">
                <a:blip r:embed="rId3"/>
                <a:stretch>
                  <a:fillRect l="-3158" b="-10156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uadroTexto 3"/>
          <p:cNvSpPr txBox="1"/>
          <p:nvPr/>
        </p:nvSpPr>
        <p:spPr>
          <a:xfrm>
            <a:off x="152222" y="2955583"/>
            <a:ext cx="88018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b="1" dirty="0" smtClean="0"/>
              <a:t>Miramos que n&gt;m( 2 &gt; 1 )  en este caso realizamos división de polinomios, dividimos el numerador entre el denominador.</a:t>
            </a:r>
            <a:endParaRPr lang="es-CO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uadroTexto 25"/>
              <p:cNvSpPr txBox="1"/>
              <p:nvPr/>
            </p:nvSpPr>
            <p:spPr>
              <a:xfrm>
                <a:off x="899592" y="4031661"/>
                <a:ext cx="3168352" cy="194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s-CO" sz="24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O" sz="24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CO" sz="2400" b="1" i="1" smtClean="0">
                            <a:latin typeface="Cambria Math" panose="02040503050406030204" pitchFamily="18" charset="0"/>
                          </a:rPr>
                          <m:t>𝟖</m:t>
                        </m:r>
                        <m:r>
                          <a:rPr lang="es-CO" sz="24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s-CO" sz="2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s-CO" sz="2400" b="1" dirty="0" smtClean="0"/>
                  <a:t>+18x - 2       4x-1       </a:t>
                </a:r>
              </a:p>
              <a:p>
                <a:endParaRPr lang="es-CO" sz="2400" b="1" dirty="0" smtClean="0"/>
              </a:p>
              <a:p>
                <a:r>
                  <a:rPr lang="es-CO" sz="2400" b="1" dirty="0"/>
                  <a:t> </a:t>
                </a:r>
                <a:r>
                  <a:rPr lang="es-CO" sz="2400" b="1" dirty="0" smtClean="0"/>
                  <a:t>                            </a:t>
                </a:r>
              </a:p>
              <a:p>
                <a:r>
                  <a:rPr lang="es-CO" sz="2400" b="1" dirty="0"/>
                  <a:t> </a:t>
                </a:r>
                <a:r>
                  <a:rPr lang="es-CO" sz="2400" b="1" dirty="0" smtClean="0"/>
                  <a:t>                       </a:t>
                </a:r>
              </a:p>
              <a:p>
                <a:r>
                  <a:rPr lang="es-CO" sz="2400" b="1" dirty="0"/>
                  <a:t> </a:t>
                </a:r>
                <a:r>
                  <a:rPr lang="es-CO" sz="2400" b="1" dirty="0" smtClean="0"/>
                  <a:t>                     </a:t>
                </a:r>
                <a:endParaRPr lang="es-CO" sz="2400" b="1" dirty="0"/>
              </a:p>
            </p:txBody>
          </p:sp>
        </mc:Choice>
        <mc:Fallback xmlns="">
          <p:sp>
            <p:nvSpPr>
              <p:cNvPr id="26" name="CuadroTexto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4031661"/>
                <a:ext cx="3168352" cy="1947328"/>
              </a:xfrm>
              <a:prstGeom prst="rect">
                <a:avLst/>
              </a:prstGeom>
              <a:blipFill rotWithShape="0">
                <a:blip r:embed="rId4"/>
                <a:stretch>
                  <a:fillRect t="-1875" r="-5202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Conector recto 27"/>
          <p:cNvCxnSpPr/>
          <p:nvPr/>
        </p:nvCxnSpPr>
        <p:spPr bwMode="auto">
          <a:xfrm>
            <a:off x="2771800" y="4106316"/>
            <a:ext cx="0" cy="28803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 bwMode="auto">
          <a:xfrm>
            <a:off x="2771800" y="4410935"/>
            <a:ext cx="108012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Conector recto 31"/>
          <p:cNvCxnSpPr/>
          <p:nvPr/>
        </p:nvCxnSpPr>
        <p:spPr bwMode="auto">
          <a:xfrm>
            <a:off x="1036046" y="4821357"/>
            <a:ext cx="1591738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Conector recto de flecha 37"/>
          <p:cNvCxnSpPr/>
          <p:nvPr/>
        </p:nvCxnSpPr>
        <p:spPr bwMode="auto">
          <a:xfrm flipH="1">
            <a:off x="1115616" y="3778797"/>
            <a:ext cx="432048" cy="1197929"/>
          </a:xfrm>
          <a:prstGeom prst="straightConnector1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40" name="Conector recto 39"/>
          <p:cNvCxnSpPr/>
          <p:nvPr/>
        </p:nvCxnSpPr>
        <p:spPr bwMode="auto">
          <a:xfrm>
            <a:off x="1468094" y="5517232"/>
            <a:ext cx="1591738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Conector recto de flecha 40"/>
          <p:cNvCxnSpPr/>
          <p:nvPr/>
        </p:nvCxnSpPr>
        <p:spPr bwMode="auto">
          <a:xfrm flipH="1">
            <a:off x="1831915" y="4758316"/>
            <a:ext cx="363821" cy="864096"/>
          </a:xfrm>
          <a:prstGeom prst="straightConnector1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ángulo 41"/>
              <p:cNvSpPr/>
              <p:nvPr/>
            </p:nvSpPr>
            <p:spPr>
              <a:xfrm>
                <a:off x="872765" y="4361601"/>
                <a:ext cx="1348382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CO" sz="2400" b="1" dirty="0"/>
                  <a:t>-8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CO" sz="24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O" sz="2400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s-CO" sz="2400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s-CO" sz="2400" b="1" dirty="0"/>
                  <a:t>+  2x</a:t>
                </a:r>
                <a:endParaRPr lang="es-CO" sz="2400" dirty="0"/>
              </a:p>
            </p:txBody>
          </p:sp>
        </mc:Choice>
        <mc:Fallback xmlns="">
          <p:sp>
            <p:nvSpPr>
              <p:cNvPr id="42" name="Rectángulo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2765" y="4361601"/>
                <a:ext cx="1348382" cy="470000"/>
              </a:xfrm>
              <a:prstGeom prst="rect">
                <a:avLst/>
              </a:prstGeom>
              <a:blipFill rotWithShape="0">
                <a:blip r:embed="rId5"/>
                <a:stretch>
                  <a:fillRect l="-6787" t="-7692" r="-6335" b="-28205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Rectángulo 42"/>
          <p:cNvSpPr/>
          <p:nvPr/>
        </p:nvSpPr>
        <p:spPr>
          <a:xfrm>
            <a:off x="2671424" y="4377761"/>
            <a:ext cx="4812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2400" b="1" dirty="0"/>
              <a:t>2x</a:t>
            </a:r>
            <a:endParaRPr lang="es-CO" sz="2400" dirty="0"/>
          </a:p>
        </p:txBody>
      </p:sp>
      <p:sp>
        <p:nvSpPr>
          <p:cNvPr id="44" name="Rectángulo 43"/>
          <p:cNvSpPr/>
          <p:nvPr/>
        </p:nvSpPr>
        <p:spPr>
          <a:xfrm>
            <a:off x="3006502" y="4372495"/>
            <a:ext cx="6319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2400" b="1" dirty="0"/>
              <a:t>+ 5 </a:t>
            </a:r>
            <a:endParaRPr lang="es-CO" sz="2400" dirty="0"/>
          </a:p>
        </p:txBody>
      </p:sp>
      <p:sp>
        <p:nvSpPr>
          <p:cNvPr id="45" name="Rectángulo 44"/>
          <p:cNvSpPr/>
          <p:nvPr/>
        </p:nvSpPr>
        <p:spPr>
          <a:xfrm>
            <a:off x="1583292" y="4766651"/>
            <a:ext cx="11528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2400" b="1" dirty="0"/>
              <a:t>20x – 2 </a:t>
            </a:r>
            <a:endParaRPr lang="es-CO" sz="2400" dirty="0"/>
          </a:p>
        </p:txBody>
      </p:sp>
      <p:sp>
        <p:nvSpPr>
          <p:cNvPr id="46" name="Rectángulo 45"/>
          <p:cNvSpPr/>
          <p:nvPr/>
        </p:nvSpPr>
        <p:spPr>
          <a:xfrm>
            <a:off x="1441971" y="5091993"/>
            <a:ext cx="21964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b="1" dirty="0"/>
              <a:t> </a:t>
            </a:r>
            <a:r>
              <a:rPr lang="es-CO" sz="2400" b="1" dirty="0"/>
              <a:t>-20x + 5              </a:t>
            </a:r>
            <a:endParaRPr lang="es-CO" sz="2400" dirty="0"/>
          </a:p>
        </p:txBody>
      </p:sp>
      <p:sp>
        <p:nvSpPr>
          <p:cNvPr id="47" name="Rectángulo 46"/>
          <p:cNvSpPr/>
          <p:nvPr/>
        </p:nvSpPr>
        <p:spPr>
          <a:xfrm>
            <a:off x="2331266" y="5553658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2400" b="1" dirty="0"/>
              <a:t>3</a:t>
            </a:r>
          </a:p>
        </p:txBody>
      </p:sp>
      <p:sp>
        <p:nvSpPr>
          <p:cNvPr id="48" name="CuadroTexto 47"/>
          <p:cNvSpPr txBox="1"/>
          <p:nvPr/>
        </p:nvSpPr>
        <p:spPr>
          <a:xfrm>
            <a:off x="1729372" y="3843246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49" name="Rectángulo 48"/>
          <p:cNvSpPr/>
          <p:nvPr/>
        </p:nvSpPr>
        <p:spPr>
          <a:xfrm>
            <a:off x="3152646" y="3875105"/>
            <a:ext cx="308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b="1" dirty="0" smtClean="0">
                <a:solidFill>
                  <a:srgbClr val="FF0000"/>
                </a:solidFill>
              </a:rPr>
              <a:t>d</a:t>
            </a:r>
            <a:endParaRPr lang="es-CO" b="1" dirty="0">
              <a:solidFill>
                <a:srgbClr val="FF0000"/>
              </a:solidFill>
            </a:endParaRPr>
          </a:p>
        </p:txBody>
      </p:sp>
      <p:sp>
        <p:nvSpPr>
          <p:cNvPr id="50" name="Rectángulo 49"/>
          <p:cNvSpPr/>
          <p:nvPr/>
        </p:nvSpPr>
        <p:spPr>
          <a:xfrm>
            <a:off x="2949155" y="4629529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b="1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51" name="Rectángulo 50"/>
          <p:cNvSpPr/>
          <p:nvPr/>
        </p:nvSpPr>
        <p:spPr>
          <a:xfrm>
            <a:off x="2351674" y="5826071"/>
            <a:ext cx="2664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b="1" dirty="0">
                <a:solidFill>
                  <a:srgbClr val="FF0000"/>
                </a:solidFill>
              </a:rPr>
              <a:t>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CuadroTexto 51"/>
              <p:cNvSpPr txBox="1"/>
              <p:nvPr/>
            </p:nvSpPr>
            <p:spPr>
              <a:xfrm>
                <a:off x="5174291" y="4093537"/>
                <a:ext cx="2457404" cy="9117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CO" dirty="0" smtClean="0"/>
                  <a:t>Por propiedad sabemos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CO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num>
                        <m:den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den>
                      </m:f>
                      <m:r>
                        <a:rPr lang="es-CO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C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</m:t>
                      </m:r>
                      <m:r>
                        <a:rPr lang="es-C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C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num>
                        <m:den>
                          <m:r>
                            <a:rPr lang="es-C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52" name="CuadroTexto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4291" y="4093537"/>
                <a:ext cx="2457404" cy="911788"/>
              </a:xfrm>
              <a:prstGeom prst="rect">
                <a:avLst/>
              </a:prstGeom>
              <a:blipFill rotWithShape="0">
                <a:blip r:embed="rId6"/>
                <a:stretch>
                  <a:fillRect l="-2233" t="-4027" r="-993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25" grpId="0" animBg="1"/>
      <p:bldP spid="13" grpId="0" animBg="1"/>
      <p:bldP spid="12" grpId="0" animBg="1"/>
      <p:bldP spid="9" grpId="0" animBg="1"/>
      <p:bldP spid="3" grpId="0"/>
      <p:bldP spid="4" grpId="0"/>
      <p:bldP spid="26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Nube 56"/>
          <p:cNvSpPr/>
          <p:nvPr/>
        </p:nvSpPr>
        <p:spPr bwMode="auto">
          <a:xfrm>
            <a:off x="3660162" y="4721049"/>
            <a:ext cx="5400600" cy="1593726"/>
          </a:xfrm>
          <a:prstGeom prst="cloud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 cap="flat" cmpd="sng" algn="ctr">
            <a:solidFill>
              <a:srgbClr val="98B954"/>
            </a:solidFill>
            <a:prstDash val="solid"/>
            <a:round/>
            <a:headEnd type="none" w="med" len="med"/>
            <a:tailEnd type="none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</a:endParaRPr>
          </a:p>
        </p:txBody>
      </p:sp>
      <p:sp>
        <p:nvSpPr>
          <p:cNvPr id="16" name="Rectángulo 15"/>
          <p:cNvSpPr/>
          <p:nvPr/>
        </p:nvSpPr>
        <p:spPr bwMode="auto">
          <a:xfrm>
            <a:off x="4985284" y="2176362"/>
            <a:ext cx="3651064" cy="1285993"/>
          </a:xfrm>
          <a:prstGeom prst="rect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 cap="flat" cmpd="sng" algn="ctr">
            <a:solidFill>
              <a:srgbClr val="98B954"/>
            </a:solidFill>
            <a:prstDash val="solid"/>
            <a:round/>
            <a:headEnd type="none" w="med" len="med"/>
            <a:tailEnd type="none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79512" y="1052736"/>
            <a:ext cx="65980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400" b="1" dirty="0" smtClean="0"/>
              <a:t>Entonces devolviéndonos a la integral tendríamos </a:t>
            </a:r>
            <a:endParaRPr lang="es-CO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ángulo 3"/>
              <p:cNvSpPr/>
              <p:nvPr/>
            </p:nvSpPr>
            <p:spPr>
              <a:xfrm>
                <a:off x="128781" y="2852936"/>
                <a:ext cx="2591377" cy="8211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CO" b="1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s-CO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s-CO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CO" b="1" i="1">
                                      <a:latin typeface="Cambria Math" panose="02040503050406030204" pitchFamily="18" charset="0"/>
                                    </a:rPr>
                                    <m:t>𝟖</m:t>
                                  </m:r>
                                  <m:r>
                                    <a:rPr lang="es-CO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s-CO" b="1" i="1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s-CO" b="1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s-CO" b="1" i="1">
                                  <a:latin typeface="Cambria Math" panose="02040503050406030204" pitchFamily="18" charset="0"/>
                                </a:rPr>
                                <m:t>𝟏𝟖</m:t>
                              </m:r>
                              <m:r>
                                <a:rPr lang="es-CO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s-CO" b="1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s-CO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num>
                            <m:den>
                              <m:r>
                                <a:rPr lang="es-CO" b="1" i="1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s-CO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s-CO" b="1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s-CO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den>
                          </m:f>
                        </m:e>
                      </m:nary>
                      <m:r>
                        <a:rPr lang="es-CO" b="1">
                          <a:latin typeface="Cambria Math" panose="02040503050406030204" pitchFamily="18" charset="0"/>
                        </a:rPr>
                        <m:t>𝐝𝐱</m:t>
                      </m:r>
                    </m:oMath>
                  </m:oMathPara>
                </a14:m>
                <a:endParaRPr lang="es-CO" b="1" dirty="0"/>
              </a:p>
            </p:txBody>
          </p:sp>
        </mc:Choice>
        <mc:Fallback xmlns="">
          <p:sp>
            <p:nvSpPr>
              <p:cNvPr id="4" name="Rectángulo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781" y="2852936"/>
                <a:ext cx="2591377" cy="82118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ángulo 8"/>
              <p:cNvSpPr/>
              <p:nvPr/>
            </p:nvSpPr>
            <p:spPr>
              <a:xfrm>
                <a:off x="324439" y="1700808"/>
                <a:ext cx="2395719" cy="8188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CO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s-CO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CO" b="1" i="1" smtClean="0">
                                  <a:latin typeface="Cambria Math" panose="02040503050406030204" pitchFamily="18" charset="0"/>
                                </a:rPr>
                                <m:t>𝑫</m:t>
                              </m:r>
                            </m:num>
                            <m:den>
                              <m:r>
                                <a:rPr lang="es-CO" b="1" i="1" smtClean="0">
                                  <a:latin typeface="Cambria Math" panose="02040503050406030204" pitchFamily="18" charset="0"/>
                                </a:rPr>
                                <m:t>𝒅</m:t>
                              </m:r>
                            </m:den>
                          </m:f>
                        </m:e>
                      </m:nary>
                      <m:r>
                        <a:rPr lang="es-CO" b="1">
                          <a:latin typeface="Cambria Math" panose="02040503050406030204" pitchFamily="18" charset="0"/>
                        </a:rPr>
                        <m:t>𝐝𝐱</m:t>
                      </m:r>
                      <m:r>
                        <a:rPr lang="es-CO" b="1" i="0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CO" b="1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s-CO" b="1" i="1" smtClean="0">
                              <a:latin typeface="Cambria Math" panose="02040503050406030204" pitchFamily="18" charset="0"/>
                            </a:rPr>
                            <m:t>𝑪</m:t>
                          </m:r>
                          <m:r>
                            <a:rPr lang="es-CO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s-CO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CO" b="1" i="1" smtClean="0"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num>
                            <m:den>
                              <m:r>
                                <a:rPr lang="es-CO" b="1" i="1">
                                  <a:latin typeface="Cambria Math" panose="02040503050406030204" pitchFamily="18" charset="0"/>
                                </a:rPr>
                                <m:t>𝒅</m:t>
                              </m:r>
                            </m:den>
                          </m:f>
                        </m:e>
                      </m:nary>
                      <m:r>
                        <a:rPr lang="es-CO" b="1">
                          <a:latin typeface="Cambria Math" panose="02040503050406030204" pitchFamily="18" charset="0"/>
                        </a:rPr>
                        <m:t>𝐝𝐱</m:t>
                      </m:r>
                    </m:oMath>
                  </m:oMathPara>
                </a14:m>
                <a:endParaRPr lang="es-CO" b="1" dirty="0"/>
              </a:p>
            </p:txBody>
          </p:sp>
        </mc:Choice>
        <mc:Fallback xmlns="">
          <p:sp>
            <p:nvSpPr>
              <p:cNvPr id="9" name="Rectángulo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439" y="1700808"/>
                <a:ext cx="2395719" cy="81887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CuadroTexto 10"/>
          <p:cNvSpPr txBox="1"/>
          <p:nvPr/>
        </p:nvSpPr>
        <p:spPr>
          <a:xfrm>
            <a:off x="2915816" y="1729310"/>
            <a:ext cx="34538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400" dirty="0" smtClean="0"/>
              <a:t>Sustituyendo tendríamos  </a:t>
            </a:r>
            <a:endParaRPr lang="es-CO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ángulo 11"/>
              <p:cNvSpPr/>
              <p:nvPr/>
            </p:nvSpPr>
            <p:spPr>
              <a:xfrm>
                <a:off x="49604" y="5010350"/>
                <a:ext cx="856260" cy="6533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CO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CO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CO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s-CO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s-CO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s-CO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12" name="Rectángulo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04" y="5010350"/>
                <a:ext cx="856260" cy="65338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uadroTexto 12"/>
              <p:cNvSpPr txBox="1"/>
              <p:nvPr/>
            </p:nvSpPr>
            <p:spPr>
              <a:xfrm>
                <a:off x="5023405" y="2206740"/>
                <a:ext cx="3651064" cy="12859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CO" dirty="0" smtClean="0"/>
                  <a:t>Sabemos que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s-CO" b="1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s-CO" b="1" i="1" smtClean="0">
                            <a:latin typeface="Cambria Math" panose="02040503050406030204" pitchFamily="18" charset="0"/>
                          </a:rPr>
                          <m:t>𝑨𝒙</m:t>
                        </m:r>
                        <m:r>
                          <a:rPr lang="es-CO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s-CO" b="1" i="1" smtClean="0">
                            <a:latin typeface="Cambria Math" panose="02040503050406030204" pitchFamily="18" charset="0"/>
                          </a:rPr>
                          <m:t>𝑩𝒙</m:t>
                        </m:r>
                        <m:r>
                          <a:rPr lang="es-CO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s-CO" b="1" i="1" smtClean="0">
                            <a:latin typeface="Cambria Math" panose="02040503050406030204" pitchFamily="18" charset="0"/>
                          </a:rPr>
                          <m:t>𝑪𝒙</m:t>
                        </m:r>
                      </m:e>
                    </m:nary>
                    <m:r>
                      <a:rPr lang="es-CO" b="1" i="0" smtClean="0">
                        <a:latin typeface="Cambria Math" panose="02040503050406030204" pitchFamily="18" charset="0"/>
                      </a:rPr>
                      <m:t>…</m:t>
                    </m:r>
                    <m:r>
                      <a:rPr lang="es-CO" b="1">
                        <a:latin typeface="Cambria Math" panose="02040503050406030204" pitchFamily="18" charset="0"/>
                      </a:rPr>
                      <m:t>𝐝𝐱</m:t>
                    </m:r>
                    <m:r>
                      <a:rPr lang="es-CO" b="1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s-CO" b="1" dirty="0" smtClean="0"/>
              </a:p>
              <a:p>
                <a:r>
                  <a:rPr lang="es-CO" dirty="0" smtClean="0"/>
                  <a:t>Como esta sumando podemos</a:t>
                </a:r>
              </a:p>
              <a:p>
                <a:r>
                  <a:rPr lang="es-CO" dirty="0" smtClean="0"/>
                  <a:t>Separar integrales esto seria igual</a:t>
                </a:r>
              </a:p>
              <a:p>
                <a:r>
                  <a:rPr lang="es-CO" dirty="0"/>
                  <a:t>a</a:t>
                </a:r>
                <a:r>
                  <a:rPr lang="es-CO" dirty="0" smtClean="0"/>
                  <a:t>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s-CO" b="1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s-CO" b="1" i="1" smtClean="0">
                            <a:latin typeface="Cambria Math" panose="02040503050406030204" pitchFamily="18" charset="0"/>
                          </a:rPr>
                          <m:t>𝑨𝒙</m:t>
                        </m:r>
                      </m:e>
                    </m:nary>
                    <m:r>
                      <a:rPr lang="es-CO" b="1">
                        <a:latin typeface="Cambria Math" panose="02040503050406030204" pitchFamily="18" charset="0"/>
                      </a:rPr>
                      <m:t>𝐝𝐱</m:t>
                    </m:r>
                  </m:oMath>
                </a14:m>
                <a:r>
                  <a:rPr lang="es-CO" dirty="0" smtClean="0"/>
                  <a:t> +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s-CO" b="1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s-CO" b="1" i="1" smtClean="0">
                            <a:latin typeface="Cambria Math" panose="02040503050406030204" pitchFamily="18" charset="0"/>
                          </a:rPr>
                          <m:t>𝑩𝒙</m:t>
                        </m:r>
                      </m:e>
                    </m:nary>
                    <m:r>
                      <a:rPr lang="es-CO" b="1">
                        <a:latin typeface="Cambria Math" panose="02040503050406030204" pitchFamily="18" charset="0"/>
                      </a:rPr>
                      <m:t>𝐝𝐱</m:t>
                    </m:r>
                  </m:oMath>
                </a14:m>
                <a:r>
                  <a:rPr lang="es-CO" dirty="0" smtClean="0"/>
                  <a:t> +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s-CO" b="1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s-CO" b="1" i="1" smtClean="0">
                            <a:latin typeface="Cambria Math" panose="02040503050406030204" pitchFamily="18" charset="0"/>
                          </a:rPr>
                          <m:t>𝑪𝒙</m:t>
                        </m:r>
                      </m:e>
                    </m:nary>
                    <m:r>
                      <a:rPr lang="es-CO" b="1">
                        <a:latin typeface="Cambria Math" panose="02040503050406030204" pitchFamily="18" charset="0"/>
                      </a:rPr>
                      <m:t>𝐝𝐱</m:t>
                    </m:r>
                  </m:oMath>
                </a14:m>
                <a:r>
                  <a:rPr lang="es-CO" dirty="0" smtClean="0"/>
                  <a:t>……</a:t>
                </a:r>
                <a:endParaRPr lang="es-CO" dirty="0"/>
              </a:p>
            </p:txBody>
          </p:sp>
        </mc:Choice>
        <mc:Fallback xmlns="">
          <p:sp>
            <p:nvSpPr>
              <p:cNvPr id="13" name="CuadroTex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3405" y="2206740"/>
                <a:ext cx="3651064" cy="1285993"/>
              </a:xfrm>
              <a:prstGeom prst="rect">
                <a:avLst/>
              </a:prstGeom>
              <a:blipFill rotWithShape="0">
                <a:blip r:embed="rId5"/>
                <a:stretch>
                  <a:fillRect l="-6678" t="-42654" b="-61137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ángulo 16"/>
              <p:cNvSpPr/>
              <p:nvPr/>
            </p:nvSpPr>
            <p:spPr>
              <a:xfrm>
                <a:off x="101703" y="4005064"/>
                <a:ext cx="1271758" cy="8188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b="1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CO" b="1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s-CO" b="1" i="1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s-CO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nary>
                      <m:r>
                        <a:rPr lang="es-CO" b="1">
                          <a:latin typeface="Cambria Math" panose="02040503050406030204" pitchFamily="18" charset="0"/>
                        </a:rPr>
                        <m:t>𝐝𝐱</m:t>
                      </m:r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17" name="Rectángulo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703" y="4005064"/>
                <a:ext cx="1271758" cy="818879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ángulo 17"/>
              <p:cNvSpPr/>
              <p:nvPr/>
            </p:nvSpPr>
            <p:spPr>
              <a:xfrm>
                <a:off x="1226691" y="4005064"/>
                <a:ext cx="1113061" cy="8188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b="1" i="1" smtClean="0"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CO" b="1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s-CO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e>
                      </m:nary>
                      <m:r>
                        <a:rPr lang="es-CO" b="1">
                          <a:latin typeface="Cambria Math" panose="02040503050406030204" pitchFamily="18" charset="0"/>
                        </a:rPr>
                        <m:t>𝐝𝐱</m:t>
                      </m:r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18" name="Rectángulo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6691" y="4005064"/>
                <a:ext cx="1113061" cy="818879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ángulo 18"/>
              <p:cNvSpPr/>
              <p:nvPr/>
            </p:nvSpPr>
            <p:spPr>
              <a:xfrm>
                <a:off x="2195736" y="4005064"/>
                <a:ext cx="1659685" cy="8188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b="1" i="1" smtClean="0"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CO" b="1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s-CO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CO" b="1" i="1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num>
                            <m:den>
                              <m:r>
                                <a:rPr lang="es-CO" b="1" i="1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s-CO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s-CO" b="1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s-CO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den>
                          </m:f>
                        </m:e>
                      </m:nary>
                      <m:r>
                        <a:rPr lang="es-CO" b="1">
                          <a:latin typeface="Cambria Math" panose="02040503050406030204" pitchFamily="18" charset="0"/>
                        </a:rPr>
                        <m:t>𝐝𝐱</m:t>
                      </m:r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19" name="Rectángulo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736" y="4005064"/>
                <a:ext cx="1659685" cy="818879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ángulo 19"/>
              <p:cNvSpPr/>
              <p:nvPr/>
            </p:nvSpPr>
            <p:spPr>
              <a:xfrm>
                <a:off x="829259" y="5156506"/>
                <a:ext cx="73289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b="1" i="1" smtClean="0">
                          <a:latin typeface="Cambria Math" panose="02040503050406030204" pitchFamily="18" charset="0"/>
                        </a:rPr>
                        <m:t>+ </m:t>
                      </m:r>
                      <m:r>
                        <a:rPr lang="es-CO" b="1" i="1" smtClean="0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s-CO" b="1" i="1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20" name="Rectángulo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9259" y="5156506"/>
                <a:ext cx="732893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ángulo 21"/>
              <p:cNvSpPr/>
              <p:nvPr/>
            </p:nvSpPr>
            <p:spPr>
              <a:xfrm>
                <a:off x="1465153" y="5029732"/>
                <a:ext cx="1749197" cy="6181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b="1" i="1" smtClean="0"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es-CO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O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s-CO" b="1" i="1" smtClean="0">
                              <a:latin typeface="Cambria Math" panose="02040503050406030204" pitchFamily="18" charset="0"/>
                            </a:rPr>
                            <m:t>𝒍𝒏</m:t>
                          </m:r>
                          <m:r>
                            <a:rPr lang="es-CO" b="1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CO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s-CO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s-CO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CO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s-CO" b="1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s-CO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22" name="Rectángulo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5153" y="5029732"/>
                <a:ext cx="1749197" cy="618118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ángulo 22"/>
              <p:cNvSpPr/>
              <p:nvPr/>
            </p:nvSpPr>
            <p:spPr>
              <a:xfrm>
                <a:off x="2370729" y="2827535"/>
                <a:ext cx="2645531" cy="8188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b="1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CO" b="1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s-CO" b="1" i="1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s-CO" b="1" i="1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s-CO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CO" b="1" i="1"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es-CO" b="1" i="1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s-CO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CO" b="1" i="1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num>
                            <m:den>
                              <m:r>
                                <a:rPr lang="es-CO" b="1" i="1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s-CO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s-CO" b="1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s-CO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den>
                          </m:f>
                        </m:e>
                      </m:nary>
                      <m:r>
                        <a:rPr lang="es-CO" b="1">
                          <a:latin typeface="Cambria Math" panose="02040503050406030204" pitchFamily="18" charset="0"/>
                        </a:rPr>
                        <m:t>𝐝𝐱</m:t>
                      </m:r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23" name="Rectángulo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0729" y="2827535"/>
                <a:ext cx="2645531" cy="818879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uadroTexto 23"/>
              <p:cNvSpPr txBox="1"/>
              <p:nvPr/>
            </p:nvSpPr>
            <p:spPr>
              <a:xfrm>
                <a:off x="5049665" y="4051230"/>
                <a:ext cx="798552" cy="7265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CO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s-CO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CO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s-CO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es-CO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24" name="CuadroTexto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9665" y="4051230"/>
                <a:ext cx="798552" cy="726546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Conector recto de flecha 26"/>
          <p:cNvCxnSpPr/>
          <p:nvPr/>
        </p:nvCxnSpPr>
        <p:spPr bwMode="auto">
          <a:xfrm>
            <a:off x="324439" y="5008002"/>
            <a:ext cx="413143" cy="797262"/>
          </a:xfrm>
          <a:prstGeom prst="straightConnector1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ángulo 29"/>
              <p:cNvSpPr/>
              <p:nvPr/>
            </p:nvSpPr>
            <p:spPr>
              <a:xfrm>
                <a:off x="74964" y="5823831"/>
                <a:ext cx="2699009" cy="6321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CO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s-CO" sz="24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O" sz="24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s-CO" sz="2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s-CO" sz="2400" b="1" dirty="0" smtClean="0"/>
                  <a:t>  5x 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O" sz="2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O" sz="24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s-CO" sz="2400" b="1" i="0" smtClean="0">
                            <a:latin typeface="Cambria Math" panose="02040503050406030204" pitchFamily="18" charset="0"/>
                          </a:rPr>
                          <m:t>𝐥𝐧</m:t>
                        </m:r>
                        <m:r>
                          <a:rPr lang="es-CO" sz="2400" b="1" i="1" smtClean="0">
                            <a:latin typeface="Cambria Math" panose="02040503050406030204" pitchFamily="18" charset="0"/>
                          </a:rPr>
                          <m:t>⁡(</m:t>
                        </m:r>
                        <m:r>
                          <a:rPr lang="es-CO" sz="24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s-CO" sz="24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s-CO" sz="24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s-CO" sz="24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s-CO" sz="2400" b="1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s-CO" sz="24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endParaRPr lang="es-CO" sz="2400" b="1" dirty="0"/>
              </a:p>
            </p:txBody>
          </p:sp>
        </mc:Choice>
        <mc:Fallback xmlns="">
          <p:sp>
            <p:nvSpPr>
              <p:cNvPr id="30" name="Rectángulo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64" y="5823831"/>
                <a:ext cx="2699009" cy="632161"/>
              </a:xfrm>
              <a:prstGeom prst="rect">
                <a:avLst/>
              </a:prstGeom>
              <a:blipFill rotWithShape="0">
                <a:blip r:embed="rId13"/>
                <a:stretch>
                  <a:fillRect b="-8654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CuadroTexto 30"/>
              <p:cNvSpPr txBox="1"/>
              <p:nvPr/>
            </p:nvSpPr>
            <p:spPr>
              <a:xfrm>
                <a:off x="5848217" y="4051230"/>
                <a:ext cx="831125" cy="55983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CO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CO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C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s-C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s-C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+1</m:t>
                              </m:r>
                            </m:sup>
                          </m:sSup>
                        </m:num>
                        <m:den>
                          <m:r>
                            <a:rPr lang="es-C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s-C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31" name="CuadroTexto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8217" y="4051230"/>
                <a:ext cx="831125" cy="559833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Conector recto de flecha 44"/>
          <p:cNvCxnSpPr/>
          <p:nvPr/>
        </p:nvCxnSpPr>
        <p:spPr bwMode="auto">
          <a:xfrm>
            <a:off x="3491880" y="4509120"/>
            <a:ext cx="648072" cy="520612"/>
          </a:xfrm>
          <a:prstGeom prst="straightConnector1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CuadroTexto 45"/>
              <p:cNvSpPr txBox="1"/>
              <p:nvPr/>
            </p:nvSpPr>
            <p:spPr>
              <a:xfrm>
                <a:off x="4139952" y="5029732"/>
                <a:ext cx="4896544" cy="13408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CO" dirty="0" smtClean="0"/>
                  <a:t>Si al derivar el denominador nos da el numerador </a:t>
                </a:r>
              </a:p>
              <a:p>
                <a:r>
                  <a:rPr lang="es-CO" dirty="0" smtClean="0"/>
                  <a:t>El resultado será el logaritmo natural de lo que se derivo;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s-CO" b="1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s-CO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CO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s-CO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den>
                        </m:f>
                      </m:e>
                    </m:nary>
                    <m:r>
                      <a:rPr lang="es-CO" b="1">
                        <a:latin typeface="Cambria Math" panose="02040503050406030204" pitchFamily="18" charset="0"/>
                      </a:rPr>
                      <m:t>𝐝𝐱</m:t>
                    </m:r>
                  </m:oMath>
                </a14:m>
                <a:r>
                  <a:rPr lang="es-CO" b="1" dirty="0" smtClean="0"/>
                  <a:t>= ln(x)</a:t>
                </a:r>
                <a:endParaRPr lang="es-CO" b="1" dirty="0"/>
              </a:p>
              <a:p>
                <a:endParaRPr lang="es-CO" dirty="0"/>
              </a:p>
            </p:txBody>
          </p:sp>
        </mc:Choice>
        <mc:Fallback xmlns="">
          <p:sp>
            <p:nvSpPr>
              <p:cNvPr id="46" name="CuadroTexto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952" y="5029732"/>
                <a:ext cx="4896544" cy="1340816"/>
              </a:xfrm>
              <a:prstGeom prst="rect">
                <a:avLst/>
              </a:prstGeom>
              <a:blipFill rotWithShape="0">
                <a:blip r:embed="rId15"/>
                <a:stretch>
                  <a:fillRect l="-996" t="-2273" b="-35455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16" grpId="0" animBg="1"/>
      <p:bldP spid="3" grpId="0"/>
      <p:bldP spid="4" grpId="0"/>
      <p:bldP spid="9" grpId="0"/>
      <p:bldP spid="11" grpId="0"/>
      <p:bldP spid="12" grpId="0"/>
      <p:bldP spid="13" grpId="0"/>
      <p:bldP spid="17" grpId="0"/>
      <p:bldP spid="18" grpId="0"/>
      <p:bldP spid="19" grpId="0"/>
      <p:bldP spid="20" grpId="0"/>
      <p:bldP spid="22" grpId="0"/>
      <p:bldP spid="23" grpId="0"/>
      <p:bldP spid="24" grpId="0"/>
      <p:bldP spid="30" grpId="0"/>
      <p:bldP spid="31" grpId="0"/>
      <p:bldP spid="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Elipse 37"/>
          <p:cNvSpPr/>
          <p:nvPr/>
        </p:nvSpPr>
        <p:spPr bwMode="auto">
          <a:xfrm>
            <a:off x="1600850" y="2753372"/>
            <a:ext cx="1749053" cy="369332"/>
          </a:xfrm>
          <a:prstGeom prst="ellipse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 cap="flat" cmpd="sng" algn="ctr">
            <a:solidFill>
              <a:srgbClr val="98B954"/>
            </a:solidFill>
            <a:prstDash val="solid"/>
            <a:round/>
            <a:headEnd type="none" w="med" len="med"/>
            <a:tailEnd type="none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0" y="908720"/>
            <a:ext cx="84525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400" dirty="0" smtClean="0">
                <a:solidFill>
                  <a:srgbClr val="00B050"/>
                </a:solidFill>
              </a:rPr>
              <a:t>fracciones propias ( se pueden presentar tres tipos de problemas)</a:t>
            </a:r>
            <a:endParaRPr lang="es-CO" sz="2400" dirty="0">
              <a:solidFill>
                <a:srgbClr val="00B050"/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323528" y="1737373"/>
            <a:ext cx="15911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400" dirty="0" smtClean="0"/>
              <a:t>Ej: calcular </a:t>
            </a:r>
            <a:endParaRPr lang="es-CO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uadroTexto 25"/>
              <p:cNvSpPr txBox="1"/>
              <p:nvPr/>
            </p:nvSpPr>
            <p:spPr>
              <a:xfrm>
                <a:off x="1923512" y="1604932"/>
                <a:ext cx="1761251" cy="7265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CO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s-CO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CO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s-CO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s-CO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s-CO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CO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s-CO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s-CO" b="0" i="1" smtClean="0">
                                  <a:latin typeface="Cambria Math" panose="02040503050406030204" pitchFamily="18" charset="0"/>
                                </a:rPr>
                                <m:t>+4</m:t>
                              </m:r>
                              <m:r>
                                <a:rPr lang="es-CO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s-CO" b="0" i="1" smtClean="0"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</m:den>
                          </m:f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26" name="CuadroTexto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3512" y="1604932"/>
                <a:ext cx="1761251" cy="72654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CuadroTexto 27"/>
          <p:cNvSpPr txBox="1"/>
          <p:nvPr/>
        </p:nvSpPr>
        <p:spPr>
          <a:xfrm>
            <a:off x="3660843" y="1506540"/>
            <a:ext cx="53011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Son fracciones propias cuando n &lt; m, como podemos ver en este ejercicio 1 &lt; 2. En este caso factorizamos  el denominador   </a:t>
            </a:r>
            <a:endParaRPr lang="es-CO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ángulo 28"/>
              <p:cNvSpPr/>
              <p:nvPr/>
            </p:nvSpPr>
            <p:spPr>
              <a:xfrm>
                <a:off x="323528" y="2780928"/>
                <a:ext cx="141929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O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O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s-CO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CO" i="1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s-CO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CO" i="1"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29" name="Rectángulo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780928"/>
                <a:ext cx="1419298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CuadroTexto 29"/>
              <p:cNvSpPr txBox="1"/>
              <p:nvPr/>
            </p:nvSpPr>
            <p:spPr>
              <a:xfrm>
                <a:off x="1749190" y="2799538"/>
                <a:ext cx="162025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s-CO" dirty="0" smtClean="0"/>
                  <a:t>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s-CO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+3</m:t>
                        </m:r>
                      </m:e>
                    </m:d>
                    <m:d>
                      <m:dPr>
                        <m:ctrlPr>
                          <a:rPr lang="es-CO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</m:oMath>
                </a14:m>
                <a:endParaRPr lang="es-CO" dirty="0"/>
              </a:p>
            </p:txBody>
          </p:sp>
        </mc:Choice>
        <mc:Fallback xmlns="">
          <p:sp>
            <p:nvSpPr>
              <p:cNvPr id="30" name="CuadroTexto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9190" y="2799538"/>
                <a:ext cx="1620252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9023" t="-28261" b="-50000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CuadroTexto 32"/>
          <p:cNvSpPr txBox="1"/>
          <p:nvPr/>
        </p:nvSpPr>
        <p:spPr>
          <a:xfrm>
            <a:off x="3832675" y="2404853"/>
            <a:ext cx="51006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Estos  se los conoce como puntos críticos, cada punto critico se le asigna una, letra la cual será su dividendo, la integral nos quedaría.</a:t>
            </a:r>
            <a:endParaRPr lang="es-CO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ángulo 33"/>
              <p:cNvSpPr/>
              <p:nvPr/>
            </p:nvSpPr>
            <p:spPr>
              <a:xfrm>
                <a:off x="10209" y="4606305"/>
                <a:ext cx="2878737" cy="8188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CO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s-CO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CO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s-CO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s-CO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  <m:d>
                                <m:dPr>
                                  <m:ctrlPr>
                                    <a:rPr lang="es-CO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CO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s-CO" i="1">
                                      <a:latin typeface="Cambria Math" panose="02040503050406030204" pitchFamily="18" charset="0"/>
                                    </a:rPr>
                                    <m:t>+3</m:t>
                                  </m:r>
                                </m:e>
                              </m:d>
                              <m:d>
                                <m:dPr>
                                  <m:ctrlPr>
                                    <a:rPr lang="es-CO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CO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s-CO" i="1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num>
                            <m:den>
                              <m:d>
                                <m:dPr>
                                  <m:ctrlPr>
                                    <a:rPr lang="es-CO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CO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s-CO" i="1">
                                      <a:latin typeface="Cambria Math" panose="02040503050406030204" pitchFamily="18" charset="0"/>
                                    </a:rPr>
                                    <m:t>+3</m:t>
                                  </m:r>
                                </m:e>
                              </m:d>
                              <m:d>
                                <m:dPr>
                                  <m:ctrlPr>
                                    <a:rPr lang="es-CO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CO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s-CO" i="1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den>
                          </m:f>
                          <m:r>
                            <a:rPr lang="es-CO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34" name="Rectángulo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09" y="4606305"/>
                <a:ext cx="2878737" cy="81887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Flecha abajo 38"/>
          <p:cNvSpPr/>
          <p:nvPr/>
        </p:nvSpPr>
        <p:spPr bwMode="auto">
          <a:xfrm rot="16200000">
            <a:off x="3557952" y="2836015"/>
            <a:ext cx="205783" cy="281508"/>
          </a:xfrm>
          <a:prstGeom prst="downArrow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 cap="flat" cmpd="sng" algn="ctr">
            <a:solidFill>
              <a:srgbClr val="98B954"/>
            </a:solidFill>
            <a:prstDash val="solid"/>
            <a:round/>
            <a:headEnd type="none" w="med" len="med"/>
            <a:tailEnd type="none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ángulo 40"/>
              <p:cNvSpPr/>
              <p:nvPr/>
            </p:nvSpPr>
            <p:spPr>
              <a:xfrm>
                <a:off x="2786504" y="4618961"/>
                <a:ext cx="1796517" cy="6806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CO" sz="24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O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O" sz="2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d>
                          <m:dPr>
                            <m:ctrlPr>
                              <a:rPr lang="es-CO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CO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CO" sz="2400" i="1">
                                <a:latin typeface="Cambria Math" panose="02040503050406030204" pitchFamily="18" charset="0"/>
                              </a:rPr>
                              <m:t>+3</m:t>
                            </m:r>
                          </m:e>
                        </m:d>
                        <m:d>
                          <m:dPr>
                            <m:ctrlPr>
                              <a:rPr lang="es-CO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CO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CO" sz="2400" i="1"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</m:num>
                      <m:den>
                        <m:d>
                          <m:dPr>
                            <m:ctrlPr>
                              <a:rPr lang="es-CO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CO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CO" sz="2400" i="1">
                                <a:latin typeface="Cambria Math" panose="02040503050406030204" pitchFamily="18" charset="0"/>
                              </a:rPr>
                              <m:t>+3</m:t>
                            </m:r>
                          </m:e>
                        </m:d>
                      </m:den>
                    </m:f>
                  </m:oMath>
                </a14:m>
                <a:endParaRPr lang="es-CO" sz="2400" dirty="0"/>
              </a:p>
            </p:txBody>
          </p:sp>
        </mc:Choice>
        <mc:Fallback xmlns="">
          <p:sp>
            <p:nvSpPr>
              <p:cNvPr id="41" name="Rectángulo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6504" y="4618961"/>
                <a:ext cx="1796517" cy="680699"/>
              </a:xfrm>
              <a:prstGeom prst="rect">
                <a:avLst/>
              </a:prstGeom>
              <a:blipFill rotWithShape="0">
                <a:blip r:embed="rId6"/>
                <a:stretch>
                  <a:fillRect l="-5085" b="-3604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CuadroTexto 41"/>
              <p:cNvSpPr txBox="1"/>
              <p:nvPr/>
            </p:nvSpPr>
            <p:spPr>
              <a:xfrm>
                <a:off x="4578274" y="4639632"/>
                <a:ext cx="1926233" cy="5767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es-CO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  <m:d>
                            <m:dPr>
                              <m:ctrlPr>
                                <a:rPr lang="es-CO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CO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s-CO" i="1"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</m:e>
                          </m:d>
                          <m:d>
                            <m:dPr>
                              <m:ctrlPr>
                                <a:rPr lang="es-CO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CO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s-CO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es-CO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CO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s-CO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42" name="CuadroTexto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8274" y="4639632"/>
                <a:ext cx="1926233" cy="576761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CuadroTexto 42"/>
          <p:cNvSpPr txBox="1"/>
          <p:nvPr/>
        </p:nvSpPr>
        <p:spPr>
          <a:xfrm>
            <a:off x="5023038" y="3462935"/>
            <a:ext cx="14814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Dividimos todo por el denominador</a:t>
            </a:r>
            <a:endParaRPr lang="es-CO" dirty="0"/>
          </a:p>
        </p:txBody>
      </p:sp>
      <p:cxnSp>
        <p:nvCxnSpPr>
          <p:cNvPr id="49" name="Conector recto de flecha 48"/>
          <p:cNvCxnSpPr/>
          <p:nvPr/>
        </p:nvCxnSpPr>
        <p:spPr bwMode="auto">
          <a:xfrm flipH="1">
            <a:off x="948951" y="4618961"/>
            <a:ext cx="586495" cy="613495"/>
          </a:xfrm>
          <a:prstGeom prst="straightConnector1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53" name="Conector recto de flecha 52"/>
          <p:cNvCxnSpPr/>
          <p:nvPr/>
        </p:nvCxnSpPr>
        <p:spPr bwMode="auto">
          <a:xfrm flipH="1">
            <a:off x="3240748" y="4494809"/>
            <a:ext cx="560850" cy="554015"/>
          </a:xfrm>
          <a:prstGeom prst="straightConnector1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57" name="Conector recto de flecha 56"/>
          <p:cNvCxnSpPr/>
          <p:nvPr/>
        </p:nvCxnSpPr>
        <p:spPr bwMode="auto">
          <a:xfrm flipH="1">
            <a:off x="3507795" y="4944916"/>
            <a:ext cx="564936" cy="408815"/>
          </a:xfrm>
          <a:prstGeom prst="straightConnector1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59" name="Conector recto de flecha 58"/>
          <p:cNvCxnSpPr/>
          <p:nvPr/>
        </p:nvCxnSpPr>
        <p:spPr bwMode="auto">
          <a:xfrm flipH="1">
            <a:off x="5378977" y="4818278"/>
            <a:ext cx="730751" cy="461091"/>
          </a:xfrm>
          <a:prstGeom prst="straightConnector1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61" name="Conector recto de flecha 60"/>
          <p:cNvCxnSpPr/>
          <p:nvPr/>
        </p:nvCxnSpPr>
        <p:spPr bwMode="auto">
          <a:xfrm flipH="1">
            <a:off x="5706862" y="4601641"/>
            <a:ext cx="752829" cy="340350"/>
          </a:xfrm>
          <a:prstGeom prst="straightConnector1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240" name="Rectángulo 10239"/>
              <p:cNvSpPr/>
              <p:nvPr/>
            </p:nvSpPr>
            <p:spPr>
              <a:xfrm>
                <a:off x="112462" y="3555085"/>
                <a:ext cx="2216119" cy="8188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CO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s-CO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CO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s-CO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s-CO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num>
                            <m:den>
                              <m:d>
                                <m:dPr>
                                  <m:ctrlPr>
                                    <a:rPr lang="es-CO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CO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s-CO" i="1">
                                      <a:latin typeface="Cambria Math" panose="02040503050406030204" pitchFamily="18" charset="0"/>
                                    </a:rPr>
                                    <m:t>+3</m:t>
                                  </m:r>
                                </m:e>
                              </m:d>
                              <m:d>
                                <m:dPr>
                                  <m:ctrlPr>
                                    <a:rPr lang="es-CO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CO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s-CO" i="1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den>
                          </m:f>
                          <m:r>
                            <a:rPr lang="es-CO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10240" name="Rectángulo 102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462" y="3555085"/>
                <a:ext cx="2216119" cy="818879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243" name="Rectángulo 10242"/>
              <p:cNvSpPr/>
              <p:nvPr/>
            </p:nvSpPr>
            <p:spPr>
              <a:xfrm>
                <a:off x="2153910" y="3615985"/>
                <a:ext cx="1095300" cy="6566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CO" sz="2400" dirty="0" smtClean="0"/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O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O" sz="2400" i="1">
                            <a:latin typeface="Cambria Math" panose="02040503050406030204" pitchFamily="18" charset="0"/>
                          </a:rPr>
                          <m:t>𝐴</m:t>
                        </m:r>
                      </m:num>
                      <m:den>
                        <m:d>
                          <m:dPr>
                            <m:ctrlPr>
                              <a:rPr lang="es-CO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CO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CO" sz="2400" i="1">
                                <a:latin typeface="Cambria Math" panose="02040503050406030204" pitchFamily="18" charset="0"/>
                              </a:rPr>
                              <m:t>+3</m:t>
                            </m:r>
                          </m:e>
                        </m:d>
                      </m:den>
                    </m:f>
                  </m:oMath>
                </a14:m>
                <a:endParaRPr lang="es-CO" sz="2400" dirty="0"/>
              </a:p>
            </p:txBody>
          </p:sp>
        </mc:Choice>
        <mc:Fallback xmlns="">
          <p:sp>
            <p:nvSpPr>
              <p:cNvPr id="10243" name="Rectángulo 102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3910" y="3615985"/>
                <a:ext cx="1095300" cy="656655"/>
              </a:xfrm>
              <a:prstGeom prst="rect">
                <a:avLst/>
              </a:prstGeom>
              <a:blipFill rotWithShape="0">
                <a:blip r:embed="rId9"/>
                <a:stretch>
                  <a:fillRect l="-8333" b="-2778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244" name="Rectángulo 10243"/>
              <p:cNvSpPr/>
              <p:nvPr/>
            </p:nvSpPr>
            <p:spPr>
              <a:xfrm>
                <a:off x="3233844" y="3597281"/>
                <a:ext cx="1226425" cy="6501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i="1"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es-CO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O" i="1">
                              <a:latin typeface="Cambria Math" panose="02040503050406030204" pitchFamily="18" charset="0"/>
                            </a:rPr>
                            <m:t>𝐵</m:t>
                          </m:r>
                        </m:num>
                        <m:den>
                          <m:d>
                            <m:dPr>
                              <m:ctrlPr>
                                <a:rPr lang="es-CO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CO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s-CO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10244" name="Rectángulo 102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3844" y="3597281"/>
                <a:ext cx="1226425" cy="650114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246" name="Conector recto de flecha 10245"/>
          <p:cNvCxnSpPr/>
          <p:nvPr/>
        </p:nvCxnSpPr>
        <p:spPr bwMode="auto">
          <a:xfrm flipH="1">
            <a:off x="1648593" y="4618961"/>
            <a:ext cx="691159" cy="597432"/>
          </a:xfrm>
          <a:prstGeom prst="straightConnector1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sp>
        <p:nvSpPr>
          <p:cNvPr id="10247" name="Flecha derecha 10246"/>
          <p:cNvSpPr/>
          <p:nvPr/>
        </p:nvSpPr>
        <p:spPr bwMode="auto">
          <a:xfrm>
            <a:off x="4578274" y="3894658"/>
            <a:ext cx="201731" cy="45719"/>
          </a:xfrm>
          <a:prstGeom prst="rightArrow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 cap="flat" cmpd="sng" algn="ctr">
            <a:solidFill>
              <a:srgbClr val="98B954"/>
            </a:solidFill>
            <a:prstDash val="solid"/>
            <a:round/>
            <a:headEnd type="none" w="med" len="med"/>
            <a:tailEnd type="none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48" name="Rectángulo 10247"/>
              <p:cNvSpPr/>
              <p:nvPr/>
            </p:nvSpPr>
            <p:spPr>
              <a:xfrm>
                <a:off x="323528" y="5758490"/>
                <a:ext cx="90018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i="1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s-CO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CO" i="1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10248" name="Rectángulo 102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5758490"/>
                <a:ext cx="900182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249" name="Rectángulo 10248"/>
              <p:cNvSpPr/>
              <p:nvPr/>
            </p:nvSpPr>
            <p:spPr>
              <a:xfrm>
                <a:off x="1101514" y="5750361"/>
                <a:ext cx="122706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CO" dirty="0" smtClean="0"/>
                  <a:t>= </a:t>
                </a:r>
                <a14:m>
                  <m:oMath xmlns:m="http://schemas.openxmlformats.org/officeDocument/2006/math">
                    <m:r>
                      <a:rPr lang="es-CO" i="1">
                        <a:latin typeface="Cambria Math" panose="02040503050406030204" pitchFamily="18" charset="0"/>
                      </a:rPr>
                      <m:t>𝐴</m:t>
                    </m:r>
                    <m:d>
                      <m:dPr>
                        <m:ctrlPr>
                          <a:rPr lang="es-CO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O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CO" i="1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</m:oMath>
                </a14:m>
                <a:endParaRPr lang="es-CO" dirty="0"/>
              </a:p>
            </p:txBody>
          </p:sp>
        </mc:Choice>
        <mc:Fallback xmlns="">
          <p:sp>
            <p:nvSpPr>
              <p:cNvPr id="10249" name="Rectángulo 102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1514" y="5750361"/>
                <a:ext cx="1227067" cy="369332"/>
              </a:xfrm>
              <a:prstGeom prst="rect">
                <a:avLst/>
              </a:prstGeom>
              <a:blipFill rotWithShape="0">
                <a:blip r:embed="rId12"/>
                <a:stretch>
                  <a:fillRect l="-4478" t="-8197" b="-24590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250" name="CuadroTexto 10249"/>
          <p:cNvSpPr txBox="1"/>
          <p:nvPr/>
        </p:nvSpPr>
        <p:spPr>
          <a:xfrm>
            <a:off x="2251543" y="5763874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+ </a:t>
            </a:r>
            <a:endParaRPr lang="es-CO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51" name="Rectángulo 10250"/>
              <p:cNvSpPr/>
              <p:nvPr/>
            </p:nvSpPr>
            <p:spPr>
              <a:xfrm>
                <a:off x="2443161" y="5758490"/>
                <a:ext cx="112203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i="1">
                          <a:latin typeface="Cambria Math" panose="02040503050406030204" pitchFamily="18" charset="0"/>
                        </a:rPr>
                        <m:t>𝐵</m:t>
                      </m:r>
                      <m:d>
                        <m:dPr>
                          <m:ctrlPr>
                            <a:rPr lang="es-CO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CO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CO" i="1"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10251" name="Rectángulo 102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3161" y="5758490"/>
                <a:ext cx="1122037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4" grpId="0"/>
      <p:bldP spid="8" grpId="0"/>
      <p:bldP spid="26" grpId="0"/>
      <p:bldP spid="28" grpId="0"/>
      <p:bldP spid="29" grpId="0"/>
      <p:bldP spid="30" grpId="0"/>
      <p:bldP spid="33" grpId="0"/>
      <p:bldP spid="34" grpId="0"/>
      <p:bldP spid="39" grpId="0" animBg="1"/>
      <p:bldP spid="41" grpId="0"/>
      <p:bldP spid="42" grpId="0"/>
      <p:bldP spid="43" grpId="0"/>
      <p:bldP spid="10240" grpId="0"/>
      <p:bldP spid="10243" grpId="0"/>
      <p:bldP spid="10244" grpId="0"/>
      <p:bldP spid="10247" grpId="0" animBg="1"/>
      <p:bldP spid="10248" grpId="0"/>
      <p:bldP spid="10249" grpId="0"/>
      <p:bldP spid="10250" grpId="0"/>
      <p:bldP spid="1025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uadroTexto 1"/>
              <p:cNvSpPr txBox="1"/>
              <p:nvPr/>
            </p:nvSpPr>
            <p:spPr>
              <a:xfrm>
                <a:off x="611560" y="1052736"/>
                <a:ext cx="94558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i="1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s-CO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CO" i="1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s-CO" dirty="0"/>
              </a:p>
              <a:p>
                <a:endParaRPr lang="es-CO" dirty="0"/>
              </a:p>
            </p:txBody>
          </p:sp>
        </mc:Choice>
        <mc:Fallback xmlns="">
          <p:sp>
            <p:nvSpPr>
              <p:cNvPr id="2" name="Cuadro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1052736"/>
                <a:ext cx="945580" cy="64633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ángulo 2"/>
              <p:cNvSpPr/>
              <p:nvPr/>
            </p:nvSpPr>
            <p:spPr>
              <a:xfrm>
                <a:off x="1526895" y="1541168"/>
                <a:ext cx="105310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CO" dirty="0" smtClean="0"/>
                  <a:t>= </a:t>
                </a:r>
                <a14:m>
                  <m:oMath xmlns:m="http://schemas.openxmlformats.org/officeDocument/2006/math">
                    <m:r>
                      <a:rPr lang="es-CO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s-CO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CO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s-CO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lang="es-CO" dirty="0"/>
              </a:p>
            </p:txBody>
          </p:sp>
        </mc:Choice>
        <mc:Fallback xmlns="">
          <p:sp>
            <p:nvSpPr>
              <p:cNvPr id="3" name="Rectángulo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6895" y="1541168"/>
                <a:ext cx="1053109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4624" t="-10000" b="-26667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ángulo 3"/>
              <p:cNvSpPr/>
              <p:nvPr/>
            </p:nvSpPr>
            <p:spPr>
              <a:xfrm>
                <a:off x="2483768" y="1025969"/>
                <a:ext cx="129516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CO" i="1">
                          <a:latin typeface="Cambria Math" panose="02040503050406030204" pitchFamily="18" charset="0"/>
                        </a:rPr>
                        <m:t>𝐵</m:t>
                      </m:r>
                      <m:d>
                        <m:dPr>
                          <m:ctrlPr>
                            <a:rPr lang="es-CO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CO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CO" i="1"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4" name="Rectángulo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3768" y="1025969"/>
                <a:ext cx="1295163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uadroTexto 5"/>
          <p:cNvSpPr txBox="1"/>
          <p:nvPr/>
        </p:nvSpPr>
        <p:spPr>
          <a:xfrm>
            <a:off x="4572000" y="1025969"/>
            <a:ext cx="326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/>
              <a:t>a</a:t>
            </a:r>
            <a:r>
              <a:rPr lang="es-CO" dirty="0" smtClean="0"/>
              <a:t>plicamos propiedad distributiva</a:t>
            </a:r>
            <a:endParaRPr lang="es-CO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ángulo 9"/>
              <p:cNvSpPr/>
              <p:nvPr/>
            </p:nvSpPr>
            <p:spPr>
              <a:xfrm>
                <a:off x="611560" y="1541168"/>
                <a:ext cx="90018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i="1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s-CO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CO" i="1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10" name="Rectángulo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1541168"/>
                <a:ext cx="900182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ángulo 36"/>
              <p:cNvSpPr/>
              <p:nvPr/>
            </p:nvSpPr>
            <p:spPr>
              <a:xfrm>
                <a:off x="1412035" y="1025969"/>
                <a:ext cx="122706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CO" dirty="0"/>
                  <a:t>= </a:t>
                </a:r>
                <a14:m>
                  <m:oMath xmlns:m="http://schemas.openxmlformats.org/officeDocument/2006/math">
                    <m:r>
                      <a:rPr lang="es-CO" i="1">
                        <a:latin typeface="Cambria Math" panose="02040503050406030204" pitchFamily="18" charset="0"/>
                      </a:rPr>
                      <m:t>𝐴</m:t>
                    </m:r>
                    <m:d>
                      <m:dPr>
                        <m:ctrlPr>
                          <a:rPr lang="es-CO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O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CO" i="1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</m:oMath>
                </a14:m>
                <a:endParaRPr lang="es-CO" dirty="0"/>
              </a:p>
            </p:txBody>
          </p:sp>
        </mc:Choice>
        <mc:Fallback xmlns="">
          <p:sp>
            <p:nvSpPr>
              <p:cNvPr id="37" name="Rectángulo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2035" y="1025969"/>
                <a:ext cx="1227067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4478" t="-8197" b="-24590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ángulo 39"/>
              <p:cNvSpPr/>
              <p:nvPr/>
            </p:nvSpPr>
            <p:spPr>
              <a:xfrm>
                <a:off x="2383700" y="1541168"/>
                <a:ext cx="125585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CO" i="1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40" name="Rectángulo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3700" y="1541168"/>
                <a:ext cx="1255857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CuadroTexto 11"/>
          <p:cNvSpPr txBox="1"/>
          <p:nvPr/>
        </p:nvSpPr>
        <p:spPr>
          <a:xfrm>
            <a:off x="4581485" y="1402668"/>
            <a:ext cx="43736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Sacamos los coeficientes que acompañan a x</a:t>
            </a:r>
          </a:p>
          <a:p>
            <a:r>
              <a:rPr lang="es-CO" dirty="0" smtClean="0"/>
              <a:t>de lado y lado, y el termino independiente.</a:t>
            </a:r>
            <a:endParaRPr lang="es-CO" dirty="0"/>
          </a:p>
        </p:txBody>
      </p:sp>
      <p:sp>
        <p:nvSpPr>
          <p:cNvPr id="13" name="CuadroTexto 12"/>
          <p:cNvSpPr txBox="1"/>
          <p:nvPr/>
        </p:nvSpPr>
        <p:spPr>
          <a:xfrm>
            <a:off x="899592" y="2204864"/>
            <a:ext cx="1002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3 = A + B</a:t>
            </a:r>
            <a:endParaRPr lang="es-CO" dirty="0"/>
          </a:p>
        </p:txBody>
      </p:sp>
      <p:sp>
        <p:nvSpPr>
          <p:cNvPr id="17" name="CuadroTexto 16"/>
          <p:cNvSpPr txBox="1"/>
          <p:nvPr/>
        </p:nvSpPr>
        <p:spPr>
          <a:xfrm>
            <a:off x="899592" y="2637191"/>
            <a:ext cx="1119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1 = A + 3B</a:t>
            </a:r>
            <a:endParaRPr lang="es-CO" dirty="0"/>
          </a:p>
        </p:txBody>
      </p:sp>
      <p:sp>
        <p:nvSpPr>
          <p:cNvPr id="28" name="Cerrar llave 27"/>
          <p:cNvSpPr/>
          <p:nvPr/>
        </p:nvSpPr>
        <p:spPr bwMode="auto">
          <a:xfrm>
            <a:off x="2018809" y="2297197"/>
            <a:ext cx="187964" cy="616993"/>
          </a:xfrm>
          <a:prstGeom prst="rightBrace">
            <a:avLst/>
          </a:prstGeom>
          <a:noFill/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</a:endParaRPr>
          </a:p>
        </p:txBody>
      </p:sp>
      <p:sp>
        <p:nvSpPr>
          <p:cNvPr id="30" name="CuadroTexto 29"/>
          <p:cNvSpPr txBox="1"/>
          <p:nvPr/>
        </p:nvSpPr>
        <p:spPr>
          <a:xfrm>
            <a:off x="2395008" y="2251030"/>
            <a:ext cx="49353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Obtenemos un sistema de ecuaciones dos por dos </a:t>
            </a:r>
          </a:p>
          <a:p>
            <a:r>
              <a:rPr lang="es-CO" dirty="0"/>
              <a:t>l</a:t>
            </a:r>
            <a:r>
              <a:rPr lang="es-CO" dirty="0" smtClean="0"/>
              <a:t>o resolvemos para hallar el valor de A y B.</a:t>
            </a:r>
            <a:endParaRPr lang="es-CO" dirty="0"/>
          </a:p>
        </p:txBody>
      </p:sp>
      <p:sp>
        <p:nvSpPr>
          <p:cNvPr id="36" name="CuadroTexto 35"/>
          <p:cNvSpPr txBox="1"/>
          <p:nvPr/>
        </p:nvSpPr>
        <p:spPr>
          <a:xfrm>
            <a:off x="313614" y="3284058"/>
            <a:ext cx="4140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Utilizando método de reducción quedaría.</a:t>
            </a:r>
            <a:endParaRPr lang="es-CO" dirty="0"/>
          </a:p>
        </p:txBody>
      </p:sp>
      <p:sp>
        <p:nvSpPr>
          <p:cNvPr id="51" name="CuadroTexto 50"/>
          <p:cNvSpPr txBox="1"/>
          <p:nvPr/>
        </p:nvSpPr>
        <p:spPr>
          <a:xfrm>
            <a:off x="755576" y="3802473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>
                <a:solidFill>
                  <a:srgbClr val="FF0000"/>
                </a:solidFill>
              </a:rPr>
              <a:t>-</a:t>
            </a:r>
            <a:r>
              <a:rPr lang="es-CO" dirty="0" smtClean="0"/>
              <a:t>3 = </a:t>
            </a:r>
            <a:r>
              <a:rPr lang="es-CO" dirty="0" smtClean="0">
                <a:solidFill>
                  <a:srgbClr val="FF0000"/>
                </a:solidFill>
              </a:rPr>
              <a:t>-</a:t>
            </a:r>
            <a:r>
              <a:rPr lang="es-CO" dirty="0" smtClean="0"/>
              <a:t>A </a:t>
            </a:r>
            <a:r>
              <a:rPr lang="es-CO" dirty="0">
                <a:solidFill>
                  <a:srgbClr val="FF0000"/>
                </a:solidFill>
              </a:rPr>
              <a:t>-</a:t>
            </a:r>
            <a:r>
              <a:rPr lang="es-CO" dirty="0" smtClean="0"/>
              <a:t> B</a:t>
            </a:r>
            <a:endParaRPr lang="es-CO" dirty="0"/>
          </a:p>
        </p:txBody>
      </p:sp>
      <p:sp>
        <p:nvSpPr>
          <p:cNvPr id="53" name="CuadroTexto 52"/>
          <p:cNvSpPr txBox="1"/>
          <p:nvPr/>
        </p:nvSpPr>
        <p:spPr>
          <a:xfrm>
            <a:off x="885801" y="4086909"/>
            <a:ext cx="1119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1 = A + 3B</a:t>
            </a:r>
            <a:endParaRPr lang="es-CO" dirty="0"/>
          </a:p>
        </p:txBody>
      </p:sp>
      <p:cxnSp>
        <p:nvCxnSpPr>
          <p:cNvPr id="44" name="Conector recto 43"/>
          <p:cNvCxnSpPr/>
          <p:nvPr/>
        </p:nvCxnSpPr>
        <p:spPr bwMode="auto">
          <a:xfrm>
            <a:off x="611560" y="4505554"/>
            <a:ext cx="1595213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Conector recto de flecha 46"/>
          <p:cNvCxnSpPr/>
          <p:nvPr/>
        </p:nvCxnSpPr>
        <p:spPr bwMode="auto">
          <a:xfrm flipH="1">
            <a:off x="1304765" y="3802473"/>
            <a:ext cx="206977" cy="284436"/>
          </a:xfrm>
          <a:prstGeom prst="straightConnector1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61" name="Conector recto de flecha 60"/>
          <p:cNvCxnSpPr>
            <a:stCxn id="53" idx="0"/>
          </p:cNvCxnSpPr>
          <p:nvPr/>
        </p:nvCxnSpPr>
        <p:spPr bwMode="auto">
          <a:xfrm flipH="1">
            <a:off x="1304765" y="4086909"/>
            <a:ext cx="140645" cy="293172"/>
          </a:xfrm>
          <a:prstGeom prst="straightConnector1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sp>
        <p:nvSpPr>
          <p:cNvPr id="62" name="CuadroTexto 61"/>
          <p:cNvSpPr txBox="1"/>
          <p:nvPr/>
        </p:nvSpPr>
        <p:spPr>
          <a:xfrm>
            <a:off x="876588" y="4443557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-2 = 2B</a:t>
            </a:r>
            <a:endParaRPr lang="es-CO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CuadroTexto 62"/>
              <p:cNvSpPr txBox="1"/>
              <p:nvPr/>
            </p:nvSpPr>
            <p:spPr>
              <a:xfrm>
                <a:off x="884696" y="5304889"/>
                <a:ext cx="840138" cy="4840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CO" dirty="0" smtClean="0"/>
                  <a:t>B =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O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s-CO" dirty="0"/>
              </a:p>
            </p:txBody>
          </p:sp>
        </mc:Choice>
        <mc:Fallback xmlns="">
          <p:sp>
            <p:nvSpPr>
              <p:cNvPr id="63" name="CuadroTexto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4696" y="5304889"/>
                <a:ext cx="840138" cy="484043"/>
              </a:xfrm>
              <a:prstGeom prst="rect">
                <a:avLst/>
              </a:prstGeom>
              <a:blipFill rotWithShape="0">
                <a:blip r:embed="rId8"/>
                <a:stretch>
                  <a:fillRect l="-5797" b="-7500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CuadroTexto 63"/>
          <p:cNvSpPr txBox="1"/>
          <p:nvPr/>
        </p:nvSpPr>
        <p:spPr>
          <a:xfrm>
            <a:off x="1526895" y="5349660"/>
            <a:ext cx="540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= -1</a:t>
            </a:r>
            <a:endParaRPr lang="es-CO" dirty="0"/>
          </a:p>
        </p:txBody>
      </p:sp>
      <p:sp>
        <p:nvSpPr>
          <p:cNvPr id="65" name="CuadroTexto 64"/>
          <p:cNvSpPr txBox="1"/>
          <p:nvPr/>
        </p:nvSpPr>
        <p:spPr>
          <a:xfrm>
            <a:off x="3470933" y="3653390"/>
            <a:ext cx="1002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3 = A + B</a:t>
            </a:r>
            <a:endParaRPr lang="es-CO" dirty="0"/>
          </a:p>
        </p:txBody>
      </p:sp>
      <p:sp>
        <p:nvSpPr>
          <p:cNvPr id="66" name="CuadroTexto 65"/>
          <p:cNvSpPr txBox="1"/>
          <p:nvPr/>
        </p:nvSpPr>
        <p:spPr>
          <a:xfrm>
            <a:off x="5454557" y="3309324"/>
            <a:ext cx="2448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Sustituimos el valor de b en cualquiera de las dos ecuaciones originales</a:t>
            </a:r>
            <a:endParaRPr lang="es-CO" dirty="0"/>
          </a:p>
        </p:txBody>
      </p:sp>
      <p:sp>
        <p:nvSpPr>
          <p:cNvPr id="67" name="CuadroTexto 66"/>
          <p:cNvSpPr txBox="1"/>
          <p:nvPr/>
        </p:nvSpPr>
        <p:spPr>
          <a:xfrm>
            <a:off x="3470933" y="4380081"/>
            <a:ext cx="1152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3 = A +(</a:t>
            </a:r>
            <a:r>
              <a:rPr lang="es-CO" dirty="0" smtClean="0">
                <a:solidFill>
                  <a:srgbClr val="FF0000"/>
                </a:solidFill>
              </a:rPr>
              <a:t>-1</a:t>
            </a:r>
            <a:r>
              <a:rPr lang="es-CO" dirty="0" smtClean="0"/>
              <a:t>)</a:t>
            </a:r>
            <a:endParaRPr lang="es-CO" dirty="0"/>
          </a:p>
        </p:txBody>
      </p:sp>
      <p:sp>
        <p:nvSpPr>
          <p:cNvPr id="68" name="Flecha abajo 67"/>
          <p:cNvSpPr/>
          <p:nvPr/>
        </p:nvSpPr>
        <p:spPr bwMode="auto">
          <a:xfrm>
            <a:off x="1294330" y="4812889"/>
            <a:ext cx="232565" cy="416311"/>
          </a:xfrm>
          <a:prstGeom prst="downArrow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 cap="flat" cmpd="sng" algn="ctr">
            <a:solidFill>
              <a:srgbClr val="98B954"/>
            </a:solidFill>
            <a:prstDash val="solid"/>
            <a:round/>
            <a:headEnd type="none" w="med" len="med"/>
            <a:tailEnd type="none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</a:endParaRPr>
          </a:p>
        </p:txBody>
      </p:sp>
      <p:sp>
        <p:nvSpPr>
          <p:cNvPr id="69" name="Flecha abajo 68"/>
          <p:cNvSpPr/>
          <p:nvPr/>
        </p:nvSpPr>
        <p:spPr bwMode="auto">
          <a:xfrm>
            <a:off x="3955404" y="4037596"/>
            <a:ext cx="183740" cy="276343"/>
          </a:xfrm>
          <a:prstGeom prst="downArrow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 cap="flat" cmpd="sng" algn="ctr">
            <a:solidFill>
              <a:srgbClr val="98B954"/>
            </a:solidFill>
            <a:prstDash val="solid"/>
            <a:round/>
            <a:headEnd type="none" w="med" len="med"/>
            <a:tailEnd type="none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</a:endParaRPr>
          </a:p>
        </p:txBody>
      </p:sp>
      <p:sp>
        <p:nvSpPr>
          <p:cNvPr id="70" name="CuadroTexto 69"/>
          <p:cNvSpPr txBox="1"/>
          <p:nvPr/>
        </p:nvSpPr>
        <p:spPr>
          <a:xfrm>
            <a:off x="3572624" y="4873593"/>
            <a:ext cx="949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3 = A - 1</a:t>
            </a:r>
            <a:endParaRPr lang="es-CO" dirty="0"/>
          </a:p>
        </p:txBody>
      </p:sp>
      <p:sp>
        <p:nvSpPr>
          <p:cNvPr id="71" name="Flecha abajo 70"/>
          <p:cNvSpPr/>
          <p:nvPr/>
        </p:nvSpPr>
        <p:spPr bwMode="auto">
          <a:xfrm>
            <a:off x="4011269" y="4758402"/>
            <a:ext cx="72008" cy="120460"/>
          </a:xfrm>
          <a:prstGeom prst="downArrow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 cap="flat" cmpd="sng" algn="ctr">
            <a:solidFill>
              <a:srgbClr val="98B954"/>
            </a:solidFill>
            <a:prstDash val="solid"/>
            <a:round/>
            <a:headEnd type="none" w="med" len="med"/>
            <a:tailEnd type="none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</a:endParaRPr>
          </a:p>
        </p:txBody>
      </p:sp>
      <p:sp>
        <p:nvSpPr>
          <p:cNvPr id="72" name="Flecha abajo 71"/>
          <p:cNvSpPr/>
          <p:nvPr/>
        </p:nvSpPr>
        <p:spPr bwMode="auto">
          <a:xfrm>
            <a:off x="3955646" y="5197097"/>
            <a:ext cx="111246" cy="305126"/>
          </a:xfrm>
          <a:prstGeom prst="downArrow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 cap="flat" cmpd="sng" algn="ctr">
            <a:solidFill>
              <a:srgbClr val="98B954"/>
            </a:solidFill>
            <a:prstDash val="solid"/>
            <a:round/>
            <a:headEnd type="none" w="med" len="med"/>
            <a:tailEnd type="none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</a:endParaRPr>
          </a:p>
        </p:txBody>
      </p:sp>
      <p:sp>
        <p:nvSpPr>
          <p:cNvPr id="73" name="CuadroTexto 72"/>
          <p:cNvSpPr txBox="1"/>
          <p:nvPr/>
        </p:nvSpPr>
        <p:spPr>
          <a:xfrm>
            <a:off x="3470933" y="5604266"/>
            <a:ext cx="1279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A= 3 + 1 = 4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835458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10" grpId="0"/>
      <p:bldP spid="40" grpId="0"/>
      <p:bldP spid="12" grpId="0"/>
      <p:bldP spid="13" grpId="0"/>
      <p:bldP spid="17" grpId="0"/>
      <p:bldP spid="28" grpId="0" animBg="1"/>
      <p:bldP spid="30" grpId="0"/>
      <p:bldP spid="36" grpId="0"/>
      <p:bldP spid="51" grpId="0"/>
      <p:bldP spid="53" grpId="0"/>
      <p:bldP spid="62" grpId="0"/>
      <p:bldP spid="63" grpId="0"/>
      <p:bldP spid="64" grpId="0"/>
      <p:bldP spid="65" grpId="0"/>
      <p:bldP spid="66" grpId="0"/>
      <p:bldP spid="67" grpId="0"/>
      <p:bldP spid="68" grpId="0" animBg="1"/>
      <p:bldP spid="69" grpId="0" animBg="1"/>
      <p:bldP spid="70" grpId="0"/>
      <p:bldP spid="71" grpId="0" animBg="1"/>
      <p:bldP spid="72" grpId="0" animBg="1"/>
      <p:bldP spid="7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95536" y="1052736"/>
            <a:ext cx="78872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Sabiendo los valores de A y B nos devolvemos ala integral y sustituimos los valores</a:t>
            </a:r>
            <a:endParaRPr lang="es-CO" dirty="0"/>
          </a:p>
        </p:txBody>
      </p:sp>
      <p:sp>
        <p:nvSpPr>
          <p:cNvPr id="3" name="CuadroTexto 2"/>
          <p:cNvSpPr txBox="1"/>
          <p:nvPr/>
        </p:nvSpPr>
        <p:spPr>
          <a:xfrm>
            <a:off x="429444" y="1422068"/>
            <a:ext cx="1194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A= 4, B= -1</a:t>
            </a:r>
            <a:endParaRPr lang="es-CO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ángulo 9"/>
              <p:cNvSpPr/>
              <p:nvPr/>
            </p:nvSpPr>
            <p:spPr>
              <a:xfrm>
                <a:off x="251520" y="1916832"/>
                <a:ext cx="2216119" cy="8188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CO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s-CO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CO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s-CO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s-CO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num>
                            <m:den>
                              <m:d>
                                <m:dPr>
                                  <m:ctrlPr>
                                    <a:rPr lang="es-CO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CO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s-CO" i="1">
                                      <a:latin typeface="Cambria Math" panose="02040503050406030204" pitchFamily="18" charset="0"/>
                                    </a:rPr>
                                    <m:t>+3</m:t>
                                  </m:r>
                                </m:e>
                              </m:d>
                              <m:d>
                                <m:dPr>
                                  <m:ctrlPr>
                                    <a:rPr lang="es-CO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CO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s-CO" i="1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den>
                          </m:f>
                          <m:r>
                            <a:rPr lang="es-CO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10" name="Rectángulo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916832"/>
                <a:ext cx="2216119" cy="81887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ángulo 28"/>
              <p:cNvSpPr/>
              <p:nvPr/>
            </p:nvSpPr>
            <p:spPr>
              <a:xfrm>
                <a:off x="2339752" y="1997943"/>
                <a:ext cx="1095300" cy="6566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CO" sz="2400" dirty="0" smtClean="0"/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O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O" sz="2400" i="1">
                            <a:latin typeface="Cambria Math" panose="02040503050406030204" pitchFamily="18" charset="0"/>
                          </a:rPr>
                          <m:t>𝐴</m:t>
                        </m:r>
                      </m:num>
                      <m:den>
                        <m:d>
                          <m:dPr>
                            <m:ctrlPr>
                              <a:rPr lang="es-CO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CO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CO" sz="2400" i="1">
                                <a:latin typeface="Cambria Math" panose="02040503050406030204" pitchFamily="18" charset="0"/>
                              </a:rPr>
                              <m:t>+3</m:t>
                            </m:r>
                          </m:e>
                        </m:d>
                      </m:den>
                    </m:f>
                  </m:oMath>
                </a14:m>
                <a:endParaRPr lang="es-CO" sz="2400" dirty="0"/>
              </a:p>
            </p:txBody>
          </p:sp>
        </mc:Choice>
        <mc:Fallback xmlns="">
          <p:sp>
            <p:nvSpPr>
              <p:cNvPr id="29" name="Rectángulo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52" y="1997943"/>
                <a:ext cx="1095300" cy="656655"/>
              </a:xfrm>
              <a:prstGeom prst="rect">
                <a:avLst/>
              </a:prstGeom>
              <a:blipFill rotWithShape="0">
                <a:blip r:embed="rId3"/>
                <a:stretch>
                  <a:fillRect l="-8939" b="-3738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ángulo 29"/>
              <p:cNvSpPr/>
              <p:nvPr/>
            </p:nvSpPr>
            <p:spPr>
              <a:xfrm>
                <a:off x="3329446" y="1997943"/>
                <a:ext cx="1226425" cy="6501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i="1"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es-CO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O" i="1">
                              <a:latin typeface="Cambria Math" panose="02040503050406030204" pitchFamily="18" charset="0"/>
                            </a:rPr>
                            <m:t>𝐵</m:t>
                          </m:r>
                        </m:num>
                        <m:den>
                          <m:d>
                            <m:dPr>
                              <m:ctrlPr>
                                <a:rPr lang="es-CO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CO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s-CO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30" name="Rectángulo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9446" y="1997943"/>
                <a:ext cx="1226425" cy="65011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ángulo 31"/>
              <p:cNvSpPr/>
              <p:nvPr/>
            </p:nvSpPr>
            <p:spPr>
              <a:xfrm>
                <a:off x="251519" y="2996952"/>
                <a:ext cx="2216119" cy="8188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CO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s-CO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CO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s-CO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s-CO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num>
                            <m:den>
                              <m:d>
                                <m:dPr>
                                  <m:ctrlPr>
                                    <a:rPr lang="es-CO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CO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s-CO" i="1">
                                      <a:latin typeface="Cambria Math" panose="02040503050406030204" pitchFamily="18" charset="0"/>
                                    </a:rPr>
                                    <m:t>+3</m:t>
                                  </m:r>
                                </m:e>
                              </m:d>
                              <m:d>
                                <m:dPr>
                                  <m:ctrlPr>
                                    <a:rPr lang="es-CO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CO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s-CO" i="1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den>
                          </m:f>
                          <m:r>
                            <a:rPr lang="es-CO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32" name="Rectángulo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19" y="2996952"/>
                <a:ext cx="2216119" cy="81887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ángulo 32"/>
              <p:cNvSpPr/>
              <p:nvPr/>
            </p:nvSpPr>
            <p:spPr>
              <a:xfrm>
                <a:off x="2478797" y="2996952"/>
                <a:ext cx="1095300" cy="6530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CO" sz="2400" dirty="0" smtClean="0"/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O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O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d>
                          <m:dPr>
                            <m:ctrlPr>
                              <a:rPr lang="es-CO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CO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CO" sz="2400" i="1">
                                <a:latin typeface="Cambria Math" panose="02040503050406030204" pitchFamily="18" charset="0"/>
                              </a:rPr>
                              <m:t>+3</m:t>
                            </m:r>
                          </m:e>
                        </m:d>
                      </m:den>
                    </m:f>
                  </m:oMath>
                </a14:m>
                <a:endParaRPr lang="es-CO" sz="2400" dirty="0"/>
              </a:p>
            </p:txBody>
          </p:sp>
        </mc:Choice>
        <mc:Fallback xmlns="">
          <p:sp>
            <p:nvSpPr>
              <p:cNvPr id="33" name="Rectángulo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8797" y="2996952"/>
                <a:ext cx="1095300" cy="653064"/>
              </a:xfrm>
              <a:prstGeom prst="rect">
                <a:avLst/>
              </a:prstGeom>
              <a:blipFill rotWithShape="0">
                <a:blip r:embed="rId6"/>
                <a:stretch>
                  <a:fillRect l="-8939" b="-2804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ángulo 33"/>
              <p:cNvSpPr/>
              <p:nvPr/>
            </p:nvSpPr>
            <p:spPr>
              <a:xfrm>
                <a:off x="3457332" y="2998043"/>
                <a:ext cx="1226425" cy="6519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i="1" smtClean="0"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es-CO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d>
                            <m:dPr>
                              <m:ctrlPr>
                                <a:rPr lang="es-CO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CO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s-CO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34" name="Rectángulo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7332" y="2998043"/>
                <a:ext cx="1226425" cy="65197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ángulo 34"/>
              <p:cNvSpPr/>
              <p:nvPr/>
            </p:nvSpPr>
            <p:spPr>
              <a:xfrm>
                <a:off x="5715744" y="2986730"/>
                <a:ext cx="1226425" cy="6519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s-C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s-CO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d>
                            <m:dPr>
                              <m:ctrlPr>
                                <a:rPr lang="es-CO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CO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s-CO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35" name="Rectángulo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744" y="2986730"/>
                <a:ext cx="1226425" cy="651973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ángulo 35"/>
              <p:cNvSpPr/>
              <p:nvPr/>
            </p:nvSpPr>
            <p:spPr>
              <a:xfrm>
                <a:off x="4729250" y="2986730"/>
                <a:ext cx="1095300" cy="6530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CO" sz="2400" dirty="0" smtClean="0"/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O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O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d>
                          <m:dPr>
                            <m:ctrlPr>
                              <a:rPr lang="es-CO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CO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CO" sz="2400" i="1">
                                <a:latin typeface="Cambria Math" panose="02040503050406030204" pitchFamily="18" charset="0"/>
                              </a:rPr>
                              <m:t>+3</m:t>
                            </m:r>
                          </m:e>
                        </m:d>
                      </m:den>
                    </m:f>
                  </m:oMath>
                </a14:m>
                <a:endParaRPr lang="es-CO" sz="2400" dirty="0"/>
              </a:p>
            </p:txBody>
          </p:sp>
        </mc:Choice>
        <mc:Fallback xmlns="">
          <p:sp>
            <p:nvSpPr>
              <p:cNvPr id="36" name="Rectángulo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9250" y="2986730"/>
                <a:ext cx="1095300" cy="653064"/>
              </a:xfrm>
              <a:prstGeom prst="rect">
                <a:avLst/>
              </a:prstGeom>
              <a:blipFill rotWithShape="0">
                <a:blip r:embed="rId9"/>
                <a:stretch>
                  <a:fillRect l="-8939" b="-2804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ángulo 36"/>
              <p:cNvSpPr/>
              <p:nvPr/>
            </p:nvSpPr>
            <p:spPr>
              <a:xfrm>
                <a:off x="2465748" y="3909788"/>
                <a:ext cx="1727396" cy="8188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CO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s-CO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CO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d>
                                <m:dPr>
                                  <m:ctrlPr>
                                    <a:rPr lang="es-CO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CO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s-CO" i="1">
                                      <a:latin typeface="Cambria Math" panose="02040503050406030204" pitchFamily="18" charset="0"/>
                                    </a:rPr>
                                    <m:t>+3</m:t>
                                  </m:r>
                                </m:e>
                              </m:d>
                            </m:den>
                          </m:f>
                          <m:r>
                            <a:rPr lang="es-CO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37" name="Rectángulo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5748" y="3909788"/>
                <a:ext cx="1727396" cy="818879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ángulo 37"/>
              <p:cNvSpPr/>
              <p:nvPr/>
            </p:nvSpPr>
            <p:spPr>
              <a:xfrm>
                <a:off x="4062253" y="3898475"/>
                <a:ext cx="1701748" cy="8188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CO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s-CO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C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d>
                                <m:dPr>
                                  <m:ctrlPr>
                                    <a:rPr lang="es-CO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CO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s-CO" i="1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den>
                          </m:f>
                          <m:r>
                            <a:rPr lang="es-CO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38" name="Rectángulo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2253" y="3898475"/>
                <a:ext cx="1701748" cy="818879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uadroTexto 17"/>
              <p:cNvSpPr txBox="1"/>
              <p:nvPr/>
            </p:nvSpPr>
            <p:spPr>
              <a:xfrm>
                <a:off x="2444544" y="5087491"/>
                <a:ext cx="14561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C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r>
                        <a:rPr lang="es-C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𝐿𝑛</m:t>
                      </m:r>
                      <m:d>
                        <m:dPr>
                          <m:ctrlPr>
                            <a:rPr lang="es-C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C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s-C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+3</m:t>
                          </m:r>
                        </m:e>
                      </m:d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18" name="CuadroTexto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4544" y="5087491"/>
                <a:ext cx="1456104" cy="276999"/>
              </a:xfrm>
              <a:prstGeom prst="rect">
                <a:avLst/>
              </a:prstGeom>
              <a:blipFill rotWithShape="0">
                <a:blip r:embed="rId12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CuadroTexto 38"/>
              <p:cNvSpPr txBox="1"/>
              <p:nvPr/>
            </p:nvSpPr>
            <p:spPr>
              <a:xfrm>
                <a:off x="3938342" y="5087491"/>
                <a:ext cx="126374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 </m:t>
                      </m:r>
                      <m:r>
                        <a:rPr lang="es-C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𝐿𝑛</m:t>
                      </m:r>
                      <m:d>
                        <m:dPr>
                          <m:ctrlPr>
                            <a:rPr lang="es-C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C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s-C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e>
                      </m:d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39" name="CuadroTexto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8342" y="5087491"/>
                <a:ext cx="1263743" cy="276999"/>
              </a:xfrm>
              <a:prstGeom prst="rect">
                <a:avLst/>
              </a:prstGeom>
              <a:blipFill rotWithShape="0">
                <a:blip r:embed="rId13"/>
                <a:stretch>
                  <a:fillRect l="-483" b="-6667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115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29" grpId="0"/>
      <p:bldP spid="30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18" grpId="0"/>
      <p:bldP spid="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251520" y="980728"/>
            <a:ext cx="259228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CO" sz="2800" b="1" dirty="0" smtClean="0">
                <a:solidFill>
                  <a:schemeClr val="accent2">
                    <a:lumMod val="75000"/>
                  </a:schemeClr>
                </a:solidFill>
              </a:rPr>
              <a:t>Segundo caso</a:t>
            </a:r>
            <a:endParaRPr lang="es-CO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225922" y="1772816"/>
            <a:ext cx="14184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dirty="0" smtClean="0"/>
              <a:t>Ej: calcular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ángulo 14"/>
              <p:cNvSpPr/>
              <p:nvPr/>
            </p:nvSpPr>
            <p:spPr>
              <a:xfrm>
                <a:off x="1644387" y="1563431"/>
                <a:ext cx="2187137" cy="8188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CO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s-CO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s-CO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CO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s-CO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s-CO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  <m:r>
                                <a:rPr lang="es-CO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s-CO" b="0" i="1" smtClean="0">
                                  <a:latin typeface="Cambria Math" panose="02040503050406030204" pitchFamily="18" charset="0"/>
                                </a:rPr>
                                <m:t>+16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s-CO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CO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s-CO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s-CO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s-CO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s-C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CO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s-CO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s-CO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s-CO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den>
                          </m:f>
                          <m:r>
                            <a:rPr lang="es-CO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15" name="Rectángulo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4387" y="1563431"/>
                <a:ext cx="2187137" cy="81887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CuadroTexto 15"/>
          <p:cNvSpPr txBox="1"/>
          <p:nvPr/>
        </p:nvSpPr>
        <p:spPr>
          <a:xfrm>
            <a:off x="4932040" y="1126485"/>
            <a:ext cx="3672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Igual factorizamos el denominador utilizando división sintética.</a:t>
            </a:r>
            <a:endParaRPr lang="es-CO" dirty="0"/>
          </a:p>
        </p:txBody>
      </p:sp>
      <p:sp>
        <p:nvSpPr>
          <p:cNvPr id="17" name="CuadroTexto 16"/>
          <p:cNvSpPr txBox="1"/>
          <p:nvPr/>
        </p:nvSpPr>
        <p:spPr>
          <a:xfrm>
            <a:off x="3903145" y="2197644"/>
            <a:ext cx="12522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2    -3   0   1</a:t>
            </a:r>
            <a:endParaRPr lang="es-CO" dirty="0"/>
          </a:p>
        </p:txBody>
      </p:sp>
      <p:cxnSp>
        <p:nvCxnSpPr>
          <p:cNvPr id="23" name="Conector recto 22"/>
          <p:cNvCxnSpPr/>
          <p:nvPr/>
        </p:nvCxnSpPr>
        <p:spPr bwMode="auto">
          <a:xfrm>
            <a:off x="5249989" y="2566976"/>
            <a:ext cx="762171" cy="0"/>
          </a:xfrm>
          <a:prstGeom prst="line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 cap="flat" cmpd="sng" algn="ctr">
            <a:solidFill>
              <a:srgbClr val="98B954"/>
            </a:solidFill>
            <a:prstDash val="solid"/>
            <a:round/>
            <a:headEnd type="none" w="med" len="med"/>
            <a:tailEnd type="none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25" name="Conector recto 24"/>
          <p:cNvCxnSpPr/>
          <p:nvPr/>
        </p:nvCxnSpPr>
        <p:spPr bwMode="auto">
          <a:xfrm>
            <a:off x="3903145" y="2780928"/>
            <a:ext cx="1346844" cy="0"/>
          </a:xfrm>
          <a:prstGeom prst="line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 cap="flat" cmpd="sng" algn="ctr">
            <a:solidFill>
              <a:srgbClr val="98B954"/>
            </a:solidFill>
            <a:prstDash val="solid"/>
            <a:round/>
            <a:headEnd type="none" w="med" len="med"/>
            <a:tailEnd type="none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27" name="Conector recto 26"/>
          <p:cNvCxnSpPr/>
          <p:nvPr/>
        </p:nvCxnSpPr>
        <p:spPr bwMode="auto">
          <a:xfrm>
            <a:off x="5249989" y="2197644"/>
            <a:ext cx="0" cy="1375372"/>
          </a:xfrm>
          <a:prstGeom prst="line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 cap="flat" cmpd="sng" algn="ctr">
            <a:solidFill>
              <a:srgbClr val="98B954"/>
            </a:solidFill>
            <a:prstDash val="solid"/>
            <a:round/>
            <a:headEnd type="none" w="med" len="med"/>
            <a:tailEnd type="none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sp>
        <p:nvSpPr>
          <p:cNvPr id="28" name="Rectángulo 27"/>
          <p:cNvSpPr/>
          <p:nvPr/>
        </p:nvSpPr>
        <p:spPr>
          <a:xfrm>
            <a:off x="3903145" y="2821709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/>
              <a:t>2</a:t>
            </a:r>
          </a:p>
        </p:txBody>
      </p:sp>
      <p:sp>
        <p:nvSpPr>
          <p:cNvPr id="29" name="Rectángulo 28"/>
          <p:cNvSpPr/>
          <p:nvPr/>
        </p:nvSpPr>
        <p:spPr>
          <a:xfrm>
            <a:off x="5191055" y="2212439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/>
              <a:t>1</a:t>
            </a:r>
          </a:p>
        </p:txBody>
      </p:sp>
      <p:sp>
        <p:nvSpPr>
          <p:cNvPr id="30" name="Rectángulo 29"/>
          <p:cNvSpPr/>
          <p:nvPr/>
        </p:nvSpPr>
        <p:spPr>
          <a:xfrm>
            <a:off x="4313697" y="2452377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/>
              <a:t>2</a:t>
            </a:r>
          </a:p>
        </p:txBody>
      </p:sp>
      <p:sp>
        <p:nvSpPr>
          <p:cNvPr id="31" name="CuadroTexto 30"/>
          <p:cNvSpPr txBox="1"/>
          <p:nvPr/>
        </p:nvSpPr>
        <p:spPr>
          <a:xfrm>
            <a:off x="4513180" y="2440337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-1</a:t>
            </a:r>
            <a:endParaRPr lang="es-CO" dirty="0"/>
          </a:p>
        </p:txBody>
      </p:sp>
      <p:sp>
        <p:nvSpPr>
          <p:cNvPr id="32" name="Rectángulo 31"/>
          <p:cNvSpPr/>
          <p:nvPr/>
        </p:nvSpPr>
        <p:spPr>
          <a:xfrm>
            <a:off x="4783194" y="2445890"/>
            <a:ext cx="3722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/>
              <a:t>-1</a:t>
            </a:r>
          </a:p>
        </p:txBody>
      </p:sp>
      <p:sp>
        <p:nvSpPr>
          <p:cNvPr id="33" name="Rectángulo 32"/>
          <p:cNvSpPr/>
          <p:nvPr/>
        </p:nvSpPr>
        <p:spPr>
          <a:xfrm>
            <a:off x="4246870" y="2813201"/>
            <a:ext cx="3722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/>
              <a:t>-1</a:t>
            </a:r>
          </a:p>
        </p:txBody>
      </p:sp>
      <p:sp>
        <p:nvSpPr>
          <p:cNvPr id="34" name="Rectángulo 33"/>
          <p:cNvSpPr/>
          <p:nvPr/>
        </p:nvSpPr>
        <p:spPr>
          <a:xfrm>
            <a:off x="4523851" y="2813201"/>
            <a:ext cx="3722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/>
              <a:t>-1</a:t>
            </a:r>
          </a:p>
        </p:txBody>
      </p:sp>
      <p:cxnSp>
        <p:nvCxnSpPr>
          <p:cNvPr id="36" name="Conector recto 35"/>
          <p:cNvCxnSpPr/>
          <p:nvPr/>
        </p:nvCxnSpPr>
        <p:spPr bwMode="auto">
          <a:xfrm flipH="1">
            <a:off x="4885398" y="1972870"/>
            <a:ext cx="270013" cy="808058"/>
          </a:xfrm>
          <a:prstGeom prst="line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39" name="Conector recto 38"/>
          <p:cNvCxnSpPr/>
          <p:nvPr/>
        </p:nvCxnSpPr>
        <p:spPr bwMode="auto">
          <a:xfrm flipV="1">
            <a:off x="5249989" y="2997867"/>
            <a:ext cx="762171" cy="8508"/>
          </a:xfrm>
          <a:prstGeom prst="line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 cap="flat" cmpd="sng" algn="ctr">
            <a:solidFill>
              <a:srgbClr val="98B954"/>
            </a:solidFill>
            <a:prstDash val="solid"/>
            <a:round/>
            <a:headEnd type="none" w="med" len="med"/>
            <a:tailEnd type="none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42" name="Conector recto 41"/>
          <p:cNvCxnSpPr/>
          <p:nvPr/>
        </p:nvCxnSpPr>
        <p:spPr bwMode="auto">
          <a:xfrm>
            <a:off x="3920525" y="3316467"/>
            <a:ext cx="1346844" cy="0"/>
          </a:xfrm>
          <a:prstGeom prst="line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 cap="flat" cmpd="sng" algn="ctr">
            <a:solidFill>
              <a:srgbClr val="98B954"/>
            </a:solidFill>
            <a:prstDash val="solid"/>
            <a:round/>
            <a:headEnd type="none" w="med" len="med"/>
            <a:tailEnd type="none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sp>
        <p:nvSpPr>
          <p:cNvPr id="43" name="Rectángulo 42"/>
          <p:cNvSpPr/>
          <p:nvPr/>
        </p:nvSpPr>
        <p:spPr>
          <a:xfrm>
            <a:off x="3903145" y="3246101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/>
              <a:t>2</a:t>
            </a:r>
          </a:p>
        </p:txBody>
      </p:sp>
      <p:sp>
        <p:nvSpPr>
          <p:cNvPr id="44" name="Rectángulo 43"/>
          <p:cNvSpPr/>
          <p:nvPr/>
        </p:nvSpPr>
        <p:spPr>
          <a:xfrm>
            <a:off x="5222884" y="269207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/>
              <a:t>1</a:t>
            </a:r>
          </a:p>
        </p:txBody>
      </p:sp>
      <p:sp>
        <p:nvSpPr>
          <p:cNvPr id="45" name="Rectángulo 44"/>
          <p:cNvSpPr/>
          <p:nvPr/>
        </p:nvSpPr>
        <p:spPr>
          <a:xfrm>
            <a:off x="4316348" y="3017862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/>
              <a:t>2</a:t>
            </a:r>
          </a:p>
        </p:txBody>
      </p:sp>
      <p:sp>
        <p:nvSpPr>
          <p:cNvPr id="46" name="Rectángulo 45"/>
          <p:cNvSpPr/>
          <p:nvPr/>
        </p:nvSpPr>
        <p:spPr>
          <a:xfrm>
            <a:off x="4332001" y="3257584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/>
              <a:t>1</a:t>
            </a:r>
          </a:p>
        </p:txBody>
      </p:sp>
      <p:sp>
        <p:nvSpPr>
          <p:cNvPr id="47" name="Rectángulo 46"/>
          <p:cNvSpPr/>
          <p:nvPr/>
        </p:nvSpPr>
        <p:spPr>
          <a:xfrm>
            <a:off x="4598674" y="2990871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/>
              <a:t>1</a:t>
            </a:r>
          </a:p>
        </p:txBody>
      </p:sp>
      <p:cxnSp>
        <p:nvCxnSpPr>
          <p:cNvPr id="53" name="Conector recto de flecha 52"/>
          <p:cNvCxnSpPr/>
          <p:nvPr/>
        </p:nvCxnSpPr>
        <p:spPr bwMode="auto">
          <a:xfrm flipH="1">
            <a:off x="4642377" y="2791750"/>
            <a:ext cx="216024" cy="488225"/>
          </a:xfrm>
          <a:prstGeom prst="straightConnector1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CuadroTexto 53"/>
              <p:cNvSpPr txBox="1"/>
              <p:nvPr/>
            </p:nvSpPr>
            <p:spPr>
              <a:xfrm>
                <a:off x="7020272" y="2566976"/>
                <a:ext cx="192507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s-CO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sSup>
                        <m:sSupPr>
                          <m:ctrlPr>
                            <a:rPr lang="es-CO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CO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CO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s-CO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54" name="CuadroTexto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0272" y="2566976"/>
                <a:ext cx="1925078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Flecha derecha 54"/>
          <p:cNvSpPr/>
          <p:nvPr/>
        </p:nvSpPr>
        <p:spPr bwMode="auto">
          <a:xfrm>
            <a:off x="6232242" y="2627972"/>
            <a:ext cx="558959" cy="216939"/>
          </a:xfrm>
          <a:prstGeom prst="rightArrow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 cap="flat" cmpd="sng" algn="ctr">
            <a:solidFill>
              <a:srgbClr val="98B954"/>
            </a:solidFill>
            <a:prstDash val="solid"/>
            <a:round/>
            <a:headEnd type="none" w="med" len="med"/>
            <a:tailEnd type="none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ángulo 55"/>
              <p:cNvSpPr/>
              <p:nvPr/>
            </p:nvSpPr>
            <p:spPr>
              <a:xfrm>
                <a:off x="0" y="3717032"/>
                <a:ext cx="2451697" cy="8188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CO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s-CO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s-CO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CO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s-CO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s-CO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  <m:r>
                                <a:rPr lang="es-CO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s-CO" b="0" i="1" smtClean="0">
                                  <a:latin typeface="Cambria Math" panose="02040503050406030204" pitchFamily="18" charset="0"/>
                                </a:rPr>
                                <m:t>+16</m:t>
                              </m:r>
                            </m:num>
                            <m:den>
                              <m:d>
                                <m:dPr>
                                  <m:ctrlPr>
                                    <a:rPr lang="es-CO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C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s-CO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s-CO" i="1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  <m:sSup>
                                <m:sSupPr>
                                  <m:ctrlPr>
                                    <a:rPr lang="es-CO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s-C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CO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s-CO" i="1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s-C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s-CO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56" name="Rectángulo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717032"/>
                <a:ext cx="2451697" cy="81887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ectángulo 56"/>
              <p:cNvSpPr/>
              <p:nvPr/>
            </p:nvSpPr>
            <p:spPr>
              <a:xfrm>
                <a:off x="2216109" y="3724442"/>
                <a:ext cx="1225144" cy="6566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CO" sz="2400" dirty="0" smtClean="0"/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O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O" sz="2400" i="1">
                            <a:latin typeface="Cambria Math" panose="02040503050406030204" pitchFamily="18" charset="0"/>
                          </a:rPr>
                          <m:t>𝐴</m:t>
                        </m:r>
                      </m:num>
                      <m:den>
                        <m:d>
                          <m:dPr>
                            <m:ctrlPr>
                              <a:rPr lang="es-CO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CO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s-CO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CO" sz="2400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</m:den>
                    </m:f>
                  </m:oMath>
                </a14:m>
                <a:endParaRPr lang="es-CO" sz="2400" dirty="0"/>
              </a:p>
            </p:txBody>
          </p:sp>
        </mc:Choice>
        <mc:Fallback xmlns="">
          <p:sp>
            <p:nvSpPr>
              <p:cNvPr id="57" name="Rectángulo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6109" y="3724442"/>
                <a:ext cx="1225144" cy="656655"/>
              </a:xfrm>
              <a:prstGeom prst="rect">
                <a:avLst/>
              </a:prstGeom>
              <a:blipFill rotWithShape="0">
                <a:blip r:embed="rId5"/>
                <a:stretch>
                  <a:fillRect l="-7960" b="-2778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ángulo 57"/>
              <p:cNvSpPr/>
              <p:nvPr/>
            </p:nvSpPr>
            <p:spPr>
              <a:xfrm>
                <a:off x="3382859" y="3718071"/>
                <a:ext cx="1101712" cy="6547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CO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s-CO" sz="24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O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O" sz="24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num>
                      <m:den>
                        <m:d>
                          <m:dPr>
                            <m:ctrlPr>
                              <a:rPr lang="es-CO" sz="24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CO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CO" sz="24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den>
                    </m:f>
                  </m:oMath>
                </a14:m>
                <a:endParaRPr lang="es-CO" sz="2400" dirty="0"/>
              </a:p>
            </p:txBody>
          </p:sp>
        </mc:Choice>
        <mc:Fallback xmlns="">
          <p:sp>
            <p:nvSpPr>
              <p:cNvPr id="58" name="Rectángulo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2859" y="3718071"/>
                <a:ext cx="1101712" cy="65479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Rectángulo 58"/>
              <p:cNvSpPr/>
              <p:nvPr/>
            </p:nvSpPr>
            <p:spPr>
              <a:xfrm>
                <a:off x="4402910" y="3698001"/>
                <a:ext cx="1290546" cy="6569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CO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s-CO" sz="2400" dirty="0" smtClean="0"/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O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O" sz="24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num>
                      <m:den>
                        <m:sSup>
                          <m:sSupPr>
                            <m:ctrlPr>
                              <a:rPr lang="es-CO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s-CO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s-CO" sz="2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s-CO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a:rPr lang="es-CO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s-CO" sz="2400" dirty="0"/>
              </a:p>
            </p:txBody>
          </p:sp>
        </mc:Choice>
        <mc:Fallback xmlns="">
          <p:sp>
            <p:nvSpPr>
              <p:cNvPr id="59" name="Rectángulo 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2910" y="3698001"/>
                <a:ext cx="1290546" cy="656911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Rectángulo 60"/>
              <p:cNvSpPr/>
              <p:nvPr/>
            </p:nvSpPr>
            <p:spPr>
              <a:xfrm>
                <a:off x="249660" y="5020915"/>
                <a:ext cx="2975943" cy="6212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CO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CO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CO" sz="16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s-CO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s-CO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CO" sz="1600" i="1">
                              <a:latin typeface="Cambria Math" panose="02040503050406030204" pitchFamily="18" charset="0"/>
                            </a:rPr>
                            <m:t>−5</m:t>
                          </m:r>
                          <m:r>
                            <a:rPr lang="es-CO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CO" sz="1600" i="1">
                              <a:latin typeface="Cambria Math" panose="02040503050406030204" pitchFamily="18" charset="0"/>
                            </a:rPr>
                            <m:t>+16)</m:t>
                          </m:r>
                          <m:d>
                            <m:dPr>
                              <m:ctrlPr>
                                <a:rPr lang="es-CO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CO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s-CO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s-CO" sz="1600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  <m:sSup>
                            <m:sSupPr>
                              <m:ctrlPr>
                                <a:rPr lang="es-CO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CO" sz="1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CO" sz="16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s-CO" sz="1600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sup>
                              <m:r>
                                <a:rPr lang="es-CO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d>
                            <m:dPr>
                              <m:ctrlPr>
                                <a:rPr lang="es-CO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CO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s-CO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s-CO" sz="1600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  <m:sSup>
                            <m:sSupPr>
                              <m:ctrlPr>
                                <a:rPr lang="es-CO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CO" sz="1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CO" sz="16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s-CO" sz="1600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sup>
                              <m:r>
                                <a:rPr lang="es-CO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s-CO" sz="1600" dirty="0"/>
              </a:p>
            </p:txBody>
          </p:sp>
        </mc:Choice>
        <mc:Fallback xmlns="">
          <p:sp>
            <p:nvSpPr>
              <p:cNvPr id="61" name="Rectángulo 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660" y="5020915"/>
                <a:ext cx="2975943" cy="62126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Rectángulo 61"/>
              <p:cNvSpPr/>
              <p:nvPr/>
            </p:nvSpPr>
            <p:spPr>
              <a:xfrm>
                <a:off x="3187520" y="5029507"/>
                <a:ext cx="1794337" cy="6040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CO" sz="2000" dirty="0" smtClean="0"/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O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O" sz="2000" i="1">
                            <a:latin typeface="Cambria Math" panose="02040503050406030204" pitchFamily="18" charset="0"/>
                          </a:rPr>
                          <m:t>𝐴</m:t>
                        </m:r>
                        <m:d>
                          <m:dPr>
                            <m:ctrlPr>
                              <a:rPr lang="es-CO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CO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s-CO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CO" sz="2000" i="1"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  <m:sSup>
                          <m:sSupPr>
                            <m:ctrlPr>
                              <a:rPr lang="es-CO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s-CO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s-CO" sz="20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s-CO" sz="2000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a:rPr lang="es-CO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d>
                          <m:dPr>
                            <m:ctrlPr>
                              <a:rPr lang="es-CO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CO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s-CO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CO" sz="2000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</m:den>
                    </m:f>
                  </m:oMath>
                </a14:m>
                <a:endParaRPr lang="es-CO" sz="2000" dirty="0"/>
              </a:p>
            </p:txBody>
          </p:sp>
        </mc:Choice>
        <mc:Fallback xmlns="">
          <p:sp>
            <p:nvSpPr>
              <p:cNvPr id="62" name="Rectángulo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7520" y="5029507"/>
                <a:ext cx="1794337" cy="604076"/>
              </a:xfrm>
              <a:prstGeom prst="rect">
                <a:avLst/>
              </a:prstGeom>
              <a:blipFill rotWithShape="0">
                <a:blip r:embed="rId9"/>
                <a:stretch>
                  <a:fillRect l="-3741" b="-2020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Rectángulo 62"/>
              <p:cNvSpPr/>
              <p:nvPr/>
            </p:nvSpPr>
            <p:spPr>
              <a:xfrm>
                <a:off x="4984103" y="5023817"/>
                <a:ext cx="1807098" cy="6040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CO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s-CO" sz="20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O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  <m:d>
                          <m:dPr>
                            <m:ctrlPr>
                              <a:rPr lang="es-CO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CO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s-CO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CO" sz="2000" i="1"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  <m:sSup>
                          <m:sSupPr>
                            <m:ctrlPr>
                              <a:rPr lang="es-CO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s-CO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s-CO" sz="20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s-CO" sz="2000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a:rPr lang="es-CO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d>
                          <m:dPr>
                            <m:ctrlPr>
                              <a:rPr lang="es-CO" sz="20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CO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CO" sz="20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den>
                    </m:f>
                  </m:oMath>
                </a14:m>
                <a:endParaRPr lang="es-CO" sz="2000" dirty="0"/>
              </a:p>
            </p:txBody>
          </p:sp>
        </mc:Choice>
        <mc:Fallback xmlns="">
          <p:sp>
            <p:nvSpPr>
              <p:cNvPr id="63" name="Rectángulo 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4103" y="5023817"/>
                <a:ext cx="1807098" cy="604076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Rectángulo 63"/>
              <p:cNvSpPr/>
              <p:nvPr/>
            </p:nvSpPr>
            <p:spPr>
              <a:xfrm>
                <a:off x="6797253" y="5018127"/>
                <a:ext cx="1855188" cy="6040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CO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s-CO" sz="2000" dirty="0" smtClean="0"/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O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  <m:d>
                          <m:dPr>
                            <m:ctrlPr>
                              <a:rPr lang="es-CO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CO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s-CO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CO" sz="2000" i="1"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  <m:sSup>
                          <m:sSupPr>
                            <m:ctrlPr>
                              <a:rPr lang="es-CO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s-CO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s-CO" sz="20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s-CO" sz="2000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a:rPr lang="es-CO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s-CO" sz="20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s-CO" sz="200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s-CO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s-CO" sz="20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a:rPr lang="es-CO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s-CO" sz="2000" dirty="0"/>
              </a:p>
            </p:txBody>
          </p:sp>
        </mc:Choice>
        <mc:Fallback xmlns="">
          <p:sp>
            <p:nvSpPr>
              <p:cNvPr id="64" name="Rectángulo 6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7253" y="5018127"/>
                <a:ext cx="1855188" cy="604076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8" name="Conector recto de flecha 67"/>
          <p:cNvCxnSpPr/>
          <p:nvPr/>
        </p:nvCxnSpPr>
        <p:spPr bwMode="auto">
          <a:xfrm flipH="1">
            <a:off x="2451697" y="5018127"/>
            <a:ext cx="735823" cy="211073"/>
          </a:xfrm>
          <a:prstGeom prst="straightConnector1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72" name="Conector recto de flecha 71"/>
          <p:cNvCxnSpPr/>
          <p:nvPr/>
        </p:nvCxnSpPr>
        <p:spPr bwMode="auto">
          <a:xfrm flipH="1">
            <a:off x="1907704" y="5331545"/>
            <a:ext cx="543993" cy="290658"/>
          </a:xfrm>
          <a:prstGeom prst="straightConnector1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74" name="Conector recto de flecha 73"/>
          <p:cNvCxnSpPr/>
          <p:nvPr/>
        </p:nvCxnSpPr>
        <p:spPr bwMode="auto">
          <a:xfrm flipH="1">
            <a:off x="1737631" y="5000615"/>
            <a:ext cx="708014" cy="265894"/>
          </a:xfrm>
          <a:prstGeom prst="straightConnector1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76" name="Conector recto de flecha 75"/>
          <p:cNvCxnSpPr/>
          <p:nvPr/>
        </p:nvCxnSpPr>
        <p:spPr bwMode="auto">
          <a:xfrm flipH="1">
            <a:off x="1028647" y="5331545"/>
            <a:ext cx="701132" cy="290658"/>
          </a:xfrm>
          <a:prstGeom prst="straightConnector1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78" name="Conector recto de flecha 77"/>
          <p:cNvCxnSpPr/>
          <p:nvPr/>
        </p:nvCxnSpPr>
        <p:spPr bwMode="auto">
          <a:xfrm flipH="1">
            <a:off x="3707904" y="5029507"/>
            <a:ext cx="605793" cy="290658"/>
          </a:xfrm>
          <a:prstGeom prst="straightConnector1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80" name="Conector recto de flecha 79"/>
          <p:cNvCxnSpPr/>
          <p:nvPr/>
        </p:nvCxnSpPr>
        <p:spPr bwMode="auto">
          <a:xfrm flipH="1">
            <a:off x="3903145" y="5331545"/>
            <a:ext cx="712238" cy="161005"/>
          </a:xfrm>
          <a:prstGeom prst="straightConnector1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82" name="Conector recto de flecha 81"/>
          <p:cNvCxnSpPr/>
          <p:nvPr/>
        </p:nvCxnSpPr>
        <p:spPr bwMode="auto">
          <a:xfrm flipH="1">
            <a:off x="5723525" y="5320165"/>
            <a:ext cx="508717" cy="302038"/>
          </a:xfrm>
          <a:prstGeom prst="straightConnector1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84" name="Conector recto 83"/>
          <p:cNvCxnSpPr/>
          <p:nvPr/>
        </p:nvCxnSpPr>
        <p:spPr bwMode="auto">
          <a:xfrm flipH="1">
            <a:off x="6539869" y="5000615"/>
            <a:ext cx="200488" cy="174221"/>
          </a:xfrm>
          <a:prstGeom prst="line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86" name="Conector recto de flecha 85"/>
          <p:cNvCxnSpPr/>
          <p:nvPr/>
        </p:nvCxnSpPr>
        <p:spPr bwMode="auto">
          <a:xfrm flipH="1">
            <a:off x="7982811" y="5000615"/>
            <a:ext cx="608779" cy="319550"/>
          </a:xfrm>
          <a:prstGeom prst="straightConnector1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88" name="Conector recto de flecha 87"/>
          <p:cNvCxnSpPr/>
          <p:nvPr/>
        </p:nvCxnSpPr>
        <p:spPr bwMode="auto">
          <a:xfrm flipH="1">
            <a:off x="7627963" y="5412047"/>
            <a:ext cx="544437" cy="64827"/>
          </a:xfrm>
          <a:prstGeom prst="straightConnector1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</p:spTree>
    <p:extLst>
      <p:ext uri="{BB962C8B-B14F-4D97-AF65-F5344CB8AC3E}">
        <p14:creationId xmlns:p14="http://schemas.microsoft.com/office/powerpoint/2010/main" val="3054022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43" grpId="0"/>
      <p:bldP spid="44" grpId="0"/>
      <p:bldP spid="45" grpId="0"/>
      <p:bldP spid="46" grpId="0"/>
      <p:bldP spid="47" grpId="0"/>
      <p:bldP spid="54" grpId="0"/>
      <p:bldP spid="55" grpId="0" animBg="1"/>
      <p:bldP spid="56" grpId="0"/>
      <p:bldP spid="57" grpId="0"/>
      <p:bldP spid="58" grpId="0"/>
      <p:bldP spid="59" grpId="0"/>
      <p:bldP spid="61" grpId="0"/>
      <p:bldP spid="62" grpId="0"/>
      <p:bldP spid="63" grpId="0"/>
      <p:bldP spid="6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95536" y="908720"/>
            <a:ext cx="1891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……..nos quedaría </a:t>
            </a:r>
            <a:endParaRPr lang="es-CO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ángulo 4"/>
              <p:cNvSpPr/>
              <p:nvPr/>
            </p:nvSpPr>
            <p:spPr>
              <a:xfrm>
                <a:off x="395536" y="1556792"/>
                <a:ext cx="154112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O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O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s-CO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CO" i="1">
                          <a:latin typeface="Cambria Math" panose="02040503050406030204" pitchFamily="18" charset="0"/>
                        </a:rPr>
                        <m:t>−5</m:t>
                      </m:r>
                      <m:r>
                        <a:rPr lang="es-CO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CO" i="1">
                          <a:latin typeface="Cambria Math" panose="02040503050406030204" pitchFamily="18" charset="0"/>
                        </a:rPr>
                        <m:t>+16</m:t>
                      </m:r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5" name="Rectángulo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1556792"/>
                <a:ext cx="1541127" cy="36933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/>
              <p:cNvSpPr txBox="1"/>
              <p:nvPr/>
            </p:nvSpPr>
            <p:spPr>
              <a:xfrm>
                <a:off x="1936911" y="1602958"/>
                <a:ext cx="127156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C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s-C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C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C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s-C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s-C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6" name="Cuadro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6911" y="1602958"/>
                <a:ext cx="1271566" cy="276999"/>
              </a:xfrm>
              <a:prstGeom prst="rect">
                <a:avLst/>
              </a:prstGeom>
              <a:blipFill rotWithShape="0">
                <a:blip r:embed="rId3"/>
                <a:stretch>
                  <a:fillRect l="-1923" t="-4444" r="-1442" b="-6667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/>
              <p:cNvSpPr txBox="1"/>
              <p:nvPr/>
            </p:nvSpPr>
            <p:spPr>
              <a:xfrm>
                <a:off x="3208477" y="1602957"/>
                <a:ext cx="20175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+ </m:t>
                      </m:r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(2</m:t>
                      </m:r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+1)(</m:t>
                      </m:r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−1)</m:t>
                      </m:r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7" name="Cuadro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8477" y="1602957"/>
                <a:ext cx="2017540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1813" t="-2222" r="-3625" b="-35556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/>
              <p:cNvSpPr txBox="1"/>
              <p:nvPr/>
            </p:nvSpPr>
            <p:spPr>
              <a:xfrm>
                <a:off x="5226017" y="1602956"/>
                <a:ext cx="128028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+ </m:t>
                      </m:r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(2</m:t>
                      </m:r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+1)</m:t>
                      </m:r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8" name="Cuadro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6017" y="1602956"/>
                <a:ext cx="1280287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3333" t="-2222" r="-6190" b="-35556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ángulo 8"/>
              <p:cNvSpPr/>
              <p:nvPr/>
            </p:nvSpPr>
            <p:spPr>
              <a:xfrm>
                <a:off x="389124" y="2066364"/>
                <a:ext cx="154753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O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O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s-CO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CO" i="1">
                          <a:latin typeface="Cambria Math" panose="02040503050406030204" pitchFamily="18" charset="0"/>
                        </a:rPr>
                        <m:t>−5</m:t>
                      </m:r>
                      <m:r>
                        <a:rPr lang="es-CO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CO" i="1">
                          <a:latin typeface="Cambria Math" panose="02040503050406030204" pitchFamily="18" charset="0"/>
                        </a:rPr>
                        <m:t>+16</m:t>
                      </m:r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9" name="Rectángulo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124" y="2066364"/>
                <a:ext cx="1547539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uadroTexto 9"/>
              <p:cNvSpPr txBox="1"/>
              <p:nvPr/>
            </p:nvSpPr>
            <p:spPr>
              <a:xfrm>
                <a:off x="1936663" y="2112530"/>
                <a:ext cx="170976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C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s-C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s-C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s-C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C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−2</m:t>
                      </m:r>
                      <m:r>
                        <a:rPr lang="es-C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s-C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+1)</m:t>
                      </m:r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10" name="Cuadro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6663" y="2112530"/>
                <a:ext cx="1709763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1071" t="-4444" r="-4643" b="-35556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uadroTexto 10"/>
              <p:cNvSpPr txBox="1"/>
              <p:nvPr/>
            </p:nvSpPr>
            <p:spPr>
              <a:xfrm>
                <a:off x="3638414" y="2112530"/>
                <a:ext cx="234352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+ </m:t>
                      </m:r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𝐵</m:t>
                      </m:r>
                      <m:d>
                        <m:dPr>
                          <m:ctrlPr>
                            <a:rPr lang="es-CO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s-CO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CO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s-CO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s-CO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11" name="Cuadro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8414" y="2112530"/>
                <a:ext cx="2343527" cy="276999"/>
              </a:xfrm>
              <a:prstGeom prst="rect">
                <a:avLst/>
              </a:prstGeom>
              <a:blipFill rotWithShape="0">
                <a:blip r:embed="rId8"/>
                <a:stretch>
                  <a:fillRect l="-1823" t="-4444" b="-6667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uadroTexto 11"/>
              <p:cNvSpPr txBox="1"/>
              <p:nvPr/>
            </p:nvSpPr>
            <p:spPr>
              <a:xfrm>
                <a:off x="5981941" y="2112529"/>
                <a:ext cx="109754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+ 2</m:t>
                      </m:r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𝐶𝑥</m:t>
                      </m:r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12" name="Cuadro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1941" y="2112529"/>
                <a:ext cx="1097544" cy="276999"/>
              </a:xfrm>
              <a:prstGeom prst="rect">
                <a:avLst/>
              </a:prstGeom>
              <a:blipFill rotWithShape="0">
                <a:blip r:embed="rId9"/>
                <a:stretch>
                  <a:fillRect l="-3889" r="-4444" b="-6667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ángulo 12"/>
              <p:cNvSpPr/>
              <p:nvPr/>
            </p:nvSpPr>
            <p:spPr>
              <a:xfrm>
                <a:off x="389124" y="2668269"/>
                <a:ext cx="154753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O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O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s-CO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CO" i="1">
                          <a:latin typeface="Cambria Math" panose="02040503050406030204" pitchFamily="18" charset="0"/>
                        </a:rPr>
                        <m:t>−5</m:t>
                      </m:r>
                      <m:r>
                        <a:rPr lang="es-CO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CO" i="1">
                          <a:latin typeface="Cambria Math" panose="02040503050406030204" pitchFamily="18" charset="0"/>
                        </a:rPr>
                        <m:t>+16</m:t>
                      </m:r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13" name="Rectángulo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124" y="2668269"/>
                <a:ext cx="1547539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uadroTexto 13"/>
              <p:cNvSpPr txBox="1"/>
              <p:nvPr/>
            </p:nvSpPr>
            <p:spPr>
              <a:xfrm>
                <a:off x="1936663" y="2714434"/>
                <a:ext cx="178574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C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s-C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s-C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C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−2</m:t>
                      </m:r>
                      <m:r>
                        <a:rPr lang="es-C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𝐴𝑥</m:t>
                      </m:r>
                      <m:r>
                        <a:rPr lang="es-C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s-C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14" name="CuadroTexto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6663" y="2714434"/>
                <a:ext cx="1785745" cy="276999"/>
              </a:xfrm>
              <a:prstGeom prst="rect">
                <a:avLst/>
              </a:prstGeom>
              <a:blipFill rotWithShape="0">
                <a:blip r:embed="rId11"/>
                <a:stretch>
                  <a:fillRect l="-1024" t="-4348" r="-2389" b="-6522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uadroTexto 14"/>
              <p:cNvSpPr txBox="1"/>
              <p:nvPr/>
            </p:nvSpPr>
            <p:spPr>
              <a:xfrm>
                <a:off x="3722408" y="2712095"/>
                <a:ext cx="180915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+ </m:t>
                      </m:r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𝐵</m:t>
                      </m:r>
                      <m:d>
                        <m:dPr>
                          <m:ctrlPr>
                            <a:rPr lang="es-CO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s-CO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CO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s-CO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s-CO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15" name="CuadroTexto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2408" y="2712095"/>
                <a:ext cx="1809150" cy="276999"/>
              </a:xfrm>
              <a:prstGeom prst="rect">
                <a:avLst/>
              </a:prstGeom>
              <a:blipFill rotWithShape="0">
                <a:blip r:embed="rId12"/>
                <a:stretch>
                  <a:fillRect l="-2365" t="-4444" b="-6667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uadroTexto 16"/>
              <p:cNvSpPr txBox="1"/>
              <p:nvPr/>
            </p:nvSpPr>
            <p:spPr>
              <a:xfrm>
                <a:off x="5508153" y="2712094"/>
                <a:ext cx="109754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+ 2</m:t>
                      </m:r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𝐶𝑥</m:t>
                      </m:r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17" name="CuadroTexto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153" y="2712094"/>
                <a:ext cx="1097544" cy="276999"/>
              </a:xfrm>
              <a:prstGeom prst="rect">
                <a:avLst/>
              </a:prstGeom>
              <a:blipFill rotWithShape="0">
                <a:blip r:embed="rId13"/>
                <a:stretch>
                  <a:fillRect l="-4444" r="-3889" b="-6667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ángulo 17"/>
              <p:cNvSpPr/>
              <p:nvPr/>
            </p:nvSpPr>
            <p:spPr>
              <a:xfrm>
                <a:off x="395536" y="3316338"/>
                <a:ext cx="154753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O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O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s-CO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CO" i="1">
                          <a:latin typeface="Cambria Math" panose="02040503050406030204" pitchFamily="18" charset="0"/>
                        </a:rPr>
                        <m:t>−5</m:t>
                      </m:r>
                      <m:r>
                        <a:rPr lang="es-CO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CO" i="1">
                          <a:latin typeface="Cambria Math" panose="02040503050406030204" pitchFamily="18" charset="0"/>
                        </a:rPr>
                        <m:t>+16</m:t>
                      </m:r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18" name="Rectángulo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3316338"/>
                <a:ext cx="1547539" cy="369332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uadroTexto 18"/>
              <p:cNvSpPr txBox="1"/>
              <p:nvPr/>
            </p:nvSpPr>
            <p:spPr>
              <a:xfrm>
                <a:off x="1968103" y="3360169"/>
                <a:ext cx="178574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C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s-C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s-C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C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−2</m:t>
                      </m:r>
                      <m:r>
                        <a:rPr lang="es-C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𝐴𝑥</m:t>
                      </m:r>
                      <m:r>
                        <a:rPr lang="es-C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s-C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19" name="CuadroTexto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8103" y="3360169"/>
                <a:ext cx="1785745" cy="276999"/>
              </a:xfrm>
              <a:prstGeom prst="rect">
                <a:avLst/>
              </a:prstGeom>
              <a:blipFill rotWithShape="0">
                <a:blip r:embed="rId15"/>
                <a:stretch>
                  <a:fillRect l="-1024" t="-4348" r="-2389" b="-6522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uadroTexto 19"/>
              <p:cNvSpPr txBox="1"/>
              <p:nvPr/>
            </p:nvSpPr>
            <p:spPr>
              <a:xfrm>
                <a:off x="3778876" y="3360169"/>
                <a:ext cx="179388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+ </m:t>
                      </m:r>
                      <m:sSup>
                        <m:sSupPr>
                          <m:ctrlPr>
                            <a:rPr lang="es-CO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𝐵𝑥</m:t>
                          </m:r>
                        </m:e>
                        <m:sup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𝐵𝑥</m:t>
                      </m:r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20" name="CuadroTexto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8876" y="3360169"/>
                <a:ext cx="1793889" cy="276999"/>
              </a:xfrm>
              <a:prstGeom prst="rect">
                <a:avLst/>
              </a:prstGeom>
              <a:blipFill rotWithShape="0">
                <a:blip r:embed="rId16"/>
                <a:stretch>
                  <a:fillRect l="-2381" t="-4348" r="-2381" b="-6522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uadroTexto 20"/>
              <p:cNvSpPr txBox="1"/>
              <p:nvPr/>
            </p:nvSpPr>
            <p:spPr>
              <a:xfrm>
                <a:off x="5597793" y="3360169"/>
                <a:ext cx="109754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+ 2</m:t>
                      </m:r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𝐶𝑥</m:t>
                      </m:r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21" name="CuadroTexto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7793" y="3360169"/>
                <a:ext cx="1097544" cy="276999"/>
              </a:xfrm>
              <a:prstGeom prst="rect">
                <a:avLst/>
              </a:prstGeom>
              <a:blipFill rotWithShape="0">
                <a:blip r:embed="rId17"/>
                <a:stretch>
                  <a:fillRect l="-3889" r="-4444" b="-6522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uadroTexto 21"/>
              <p:cNvSpPr txBox="1"/>
              <p:nvPr/>
            </p:nvSpPr>
            <p:spPr>
              <a:xfrm>
                <a:off x="1169305" y="4077072"/>
                <a:ext cx="41838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b="0" i="0" smtClean="0">
                          <a:latin typeface="Cambria Math" panose="02040503050406030204" pitchFamily="18" charset="0"/>
                        </a:rPr>
                        <m:t>1=</m:t>
                      </m:r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22" name="CuadroTexto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9305" y="4077072"/>
                <a:ext cx="418384" cy="276999"/>
              </a:xfrm>
              <a:prstGeom prst="rect">
                <a:avLst/>
              </a:prstGeom>
              <a:blipFill rotWithShape="0">
                <a:blip r:embed="rId18"/>
                <a:stretch>
                  <a:fillRect l="-13235" r="-5882" b="-6667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CuadroTexto 22"/>
              <p:cNvSpPr txBox="1"/>
              <p:nvPr/>
            </p:nvSpPr>
            <p:spPr>
              <a:xfrm>
                <a:off x="1627190" y="4077072"/>
                <a:ext cx="76347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23" name="CuadroTexto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7190" y="4077072"/>
                <a:ext cx="763479" cy="276999"/>
              </a:xfrm>
              <a:prstGeom prst="rect">
                <a:avLst/>
              </a:prstGeom>
              <a:blipFill rotWithShape="0">
                <a:blip r:embed="rId19"/>
                <a:stretch>
                  <a:fillRect l="-7200" r="-6400" b="-6667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uadroTexto 23"/>
              <p:cNvSpPr txBox="1"/>
              <p:nvPr/>
            </p:nvSpPr>
            <p:spPr>
              <a:xfrm>
                <a:off x="1092361" y="4453745"/>
                <a:ext cx="49532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CO" b="0" i="0" smtClean="0">
                          <a:latin typeface="Cambria Math" panose="02040503050406030204" pitchFamily="18" charset="0"/>
                        </a:rPr>
                        <m:t>5=</m:t>
                      </m:r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24" name="CuadroTexto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2361" y="4453745"/>
                <a:ext cx="495328" cy="276999"/>
              </a:xfrm>
              <a:prstGeom prst="rect">
                <a:avLst/>
              </a:prstGeom>
              <a:blipFill rotWithShape="0">
                <a:blip r:embed="rId20"/>
                <a:stretch>
                  <a:fillRect l="-1235" r="-4938" b="-8889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uadroTexto 24"/>
              <p:cNvSpPr txBox="1"/>
              <p:nvPr/>
            </p:nvSpPr>
            <p:spPr>
              <a:xfrm>
                <a:off x="1587689" y="4453744"/>
                <a:ext cx="148854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25" name="CuadroTexto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7689" y="4453744"/>
                <a:ext cx="1488549" cy="276999"/>
              </a:xfrm>
              <a:prstGeom prst="rect">
                <a:avLst/>
              </a:prstGeom>
              <a:blipFill rotWithShape="0">
                <a:blip r:embed="rId21"/>
                <a:stretch>
                  <a:fillRect l="-408" r="-2857" b="-6667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uadroTexto 25"/>
              <p:cNvSpPr txBox="1"/>
              <p:nvPr/>
            </p:nvSpPr>
            <p:spPr>
              <a:xfrm>
                <a:off x="1041064" y="4893648"/>
                <a:ext cx="54662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b="0" i="0" smtClean="0">
                          <a:latin typeface="Cambria Math" panose="02040503050406030204" pitchFamily="18" charset="0"/>
                        </a:rPr>
                        <m:t>16=</m:t>
                      </m:r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26" name="CuadroTexto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1064" y="4893648"/>
                <a:ext cx="546625" cy="276999"/>
              </a:xfrm>
              <a:prstGeom prst="rect">
                <a:avLst/>
              </a:prstGeom>
              <a:blipFill rotWithShape="0">
                <a:blip r:embed="rId22"/>
                <a:stretch>
                  <a:fillRect l="-10112" r="-4494" b="-6667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CuadroTexto 26"/>
              <p:cNvSpPr txBox="1"/>
              <p:nvPr/>
            </p:nvSpPr>
            <p:spPr>
              <a:xfrm>
                <a:off x="1633466" y="4878919"/>
                <a:ext cx="20101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27" name="CuadroTexto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3466" y="4878919"/>
                <a:ext cx="201017" cy="276999"/>
              </a:xfrm>
              <a:prstGeom prst="rect">
                <a:avLst/>
              </a:prstGeom>
              <a:blipFill rotWithShape="0">
                <a:blip r:embed="rId23"/>
                <a:stretch>
                  <a:fillRect l="-30303" r="-24242" b="-6522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uadroTexto 27"/>
              <p:cNvSpPr txBox="1"/>
              <p:nvPr/>
            </p:nvSpPr>
            <p:spPr>
              <a:xfrm>
                <a:off x="1896139" y="4893648"/>
                <a:ext cx="43582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− </m:t>
                      </m:r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28" name="CuadroTexto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6139" y="4893648"/>
                <a:ext cx="435824" cy="276999"/>
              </a:xfrm>
              <a:prstGeom prst="rect">
                <a:avLst/>
              </a:prstGeom>
              <a:blipFill rotWithShape="0">
                <a:blip r:embed="rId24"/>
                <a:stretch>
                  <a:fillRect l="-1389" r="-11111" b="-6667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CuadroTexto 28"/>
              <p:cNvSpPr txBox="1"/>
              <p:nvPr/>
            </p:nvSpPr>
            <p:spPr>
              <a:xfrm>
                <a:off x="2331963" y="4878918"/>
                <a:ext cx="42530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+ </m:t>
                      </m:r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29" name="CuadroTexto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1963" y="4878918"/>
                <a:ext cx="425309" cy="276999"/>
              </a:xfrm>
              <a:prstGeom prst="rect">
                <a:avLst/>
              </a:prstGeom>
              <a:blipFill rotWithShape="0">
                <a:blip r:embed="rId25"/>
                <a:stretch>
                  <a:fillRect l="-11594" r="-11594" b="-6522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Abrir llave 29"/>
          <p:cNvSpPr/>
          <p:nvPr/>
        </p:nvSpPr>
        <p:spPr bwMode="auto">
          <a:xfrm>
            <a:off x="803032" y="4114705"/>
            <a:ext cx="264777" cy="955076"/>
          </a:xfrm>
          <a:prstGeom prst="leftBrace">
            <a:avLst/>
          </a:prstGeom>
          <a:noFill/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</a:endParaRPr>
          </a:p>
        </p:txBody>
      </p:sp>
      <p:sp>
        <p:nvSpPr>
          <p:cNvPr id="31" name="CuadroTexto 30"/>
          <p:cNvSpPr txBox="1"/>
          <p:nvPr/>
        </p:nvSpPr>
        <p:spPr>
          <a:xfrm>
            <a:off x="657145" y="5439710"/>
            <a:ext cx="82997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Obtenemos un sistema de ecuaciones tres por tres el cual desarrollamos para obtener </a:t>
            </a:r>
          </a:p>
          <a:p>
            <a:r>
              <a:rPr lang="es-CO" dirty="0"/>
              <a:t>l</a:t>
            </a:r>
            <a:r>
              <a:rPr lang="es-CO" dirty="0" smtClean="0"/>
              <a:t>os valores de A,B y C.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725434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 animBg="1"/>
      <p:bldP spid="31" grpId="0"/>
    </p:bldLst>
  </p:timing>
</p:sld>
</file>

<file path=ppt/theme/theme1.xml><?xml version="1.0" encoding="utf-8"?>
<a:theme xmlns:a="http://schemas.openxmlformats.org/drawingml/2006/main" name="Trabajo en equipo">
  <a:themeElements>
    <a:clrScheme name="Trabajo en equipo 4">
      <a:dk1>
        <a:srgbClr val="006E6B"/>
      </a:dk1>
      <a:lt1>
        <a:srgbClr val="FFFFFF"/>
      </a:lt1>
      <a:dk2>
        <a:srgbClr val="006666"/>
      </a:dk2>
      <a:lt2>
        <a:srgbClr val="B9EFEE"/>
      </a:lt2>
      <a:accent1>
        <a:srgbClr val="33CCCC"/>
      </a:accent1>
      <a:accent2>
        <a:srgbClr val="6AB475"/>
      </a:accent2>
      <a:accent3>
        <a:srgbClr val="AAB8B8"/>
      </a:accent3>
      <a:accent4>
        <a:srgbClr val="DADADA"/>
      </a:accent4>
      <a:accent5>
        <a:srgbClr val="ADE2E2"/>
      </a:accent5>
      <a:accent6>
        <a:srgbClr val="5FA369"/>
      </a:accent6>
      <a:hlink>
        <a:srgbClr val="00FF99"/>
      </a:hlink>
      <a:folHlink>
        <a:srgbClr val="CCFF66"/>
      </a:folHlink>
    </a:clrScheme>
    <a:fontScheme name="Trabajo en equipo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DAFDA7"/>
            </a:gs>
            <a:gs pos="35001">
              <a:srgbClr val="E4FDC2"/>
            </a:gs>
            <a:gs pos="100000">
              <a:srgbClr val="F5FFE6"/>
            </a:gs>
          </a:gsLst>
          <a:lin ang="16200000" scaled="1"/>
        </a:gradFill>
        <a:ln w="9525" cap="flat" cmpd="sng" algn="ctr">
          <a:solidFill>
            <a:srgbClr val="98B954"/>
          </a:solidFill>
          <a:prstDash val="solid"/>
          <a:round/>
          <a:headEnd type="none" w="med" len="med"/>
          <a:tailEnd type="none" w="med" len="med"/>
        </a:ln>
        <a:effectLst>
          <a:outerShdw dist="20000" dir="5400000" rotWithShape="0">
            <a:srgbClr val="000000">
              <a:alpha val="37999"/>
            </a:srgbClr>
          </a:outerShdw>
        </a:effec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DAFDA7"/>
            </a:gs>
            <a:gs pos="35001">
              <a:srgbClr val="E4FDC2"/>
            </a:gs>
            <a:gs pos="100000">
              <a:srgbClr val="F5FFE6"/>
            </a:gs>
          </a:gsLst>
          <a:lin ang="16200000" scaled="1"/>
        </a:gradFill>
        <a:ln w="9525" cap="flat" cmpd="sng" algn="ctr">
          <a:solidFill>
            <a:srgbClr val="98B954"/>
          </a:solidFill>
          <a:prstDash val="solid"/>
          <a:round/>
          <a:headEnd type="none" w="med" len="med"/>
          <a:tailEnd type="none" w="med" len="med"/>
        </a:ln>
        <a:effectLst>
          <a:outerShdw dist="20000" dir="5400000" rotWithShape="0">
            <a:srgbClr val="000000">
              <a:alpha val="37999"/>
            </a:srgbClr>
          </a:outerShdw>
        </a:effec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Trabajo en equipo 1">
        <a:dk1>
          <a:srgbClr val="000078"/>
        </a:dk1>
        <a:lt1>
          <a:srgbClr val="FFFFFF"/>
        </a:lt1>
        <a:dk2>
          <a:srgbClr val="000066"/>
        </a:dk2>
        <a:lt2>
          <a:srgbClr val="CCECFF"/>
        </a:lt2>
        <a:accent1>
          <a:srgbClr val="0099CC"/>
        </a:accent1>
        <a:accent2>
          <a:srgbClr val="008080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007373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bajo en equipo 2">
        <a:dk1>
          <a:srgbClr val="0000A6"/>
        </a:dk1>
        <a:lt1>
          <a:srgbClr val="FFFFFF"/>
        </a:lt1>
        <a:dk2>
          <a:srgbClr val="000099"/>
        </a:dk2>
        <a:lt2>
          <a:srgbClr val="CCFFFF"/>
        </a:lt2>
        <a:accent1>
          <a:srgbClr val="00CCFF"/>
        </a:accent1>
        <a:accent2>
          <a:srgbClr val="FFE701"/>
        </a:accent2>
        <a:accent3>
          <a:srgbClr val="AAAACA"/>
        </a:accent3>
        <a:accent4>
          <a:srgbClr val="DADADA"/>
        </a:accent4>
        <a:accent5>
          <a:srgbClr val="AAE2FF"/>
        </a:accent5>
        <a:accent6>
          <a:srgbClr val="E7D101"/>
        </a:accent6>
        <a:hlink>
          <a:srgbClr val="FFCC66"/>
        </a:hlink>
        <a:folHlink>
          <a:srgbClr val="00C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bajo en equipo 3">
        <a:dk1>
          <a:srgbClr val="000000"/>
        </a:dk1>
        <a:lt1>
          <a:srgbClr val="E0EBF6"/>
        </a:lt1>
        <a:dk2>
          <a:srgbClr val="77A4AF"/>
        </a:dk2>
        <a:lt2>
          <a:srgbClr val="F3F7FB"/>
        </a:lt2>
        <a:accent1>
          <a:srgbClr val="B9C4D7"/>
        </a:accent1>
        <a:accent2>
          <a:srgbClr val="B1A1C5"/>
        </a:accent2>
        <a:accent3>
          <a:srgbClr val="EDF3FA"/>
        </a:accent3>
        <a:accent4>
          <a:srgbClr val="000000"/>
        </a:accent4>
        <a:accent5>
          <a:srgbClr val="D9DEE8"/>
        </a:accent5>
        <a:accent6>
          <a:srgbClr val="A091B2"/>
        </a:accent6>
        <a:hlink>
          <a:srgbClr val="3F2FB5"/>
        </a:hlink>
        <a:folHlink>
          <a:srgbClr val="3189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bajo en equipo 4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33CCC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ADE2E2"/>
        </a:accent5>
        <a:accent6>
          <a:srgbClr val="5FA369"/>
        </a:accent6>
        <a:hlink>
          <a:srgbClr val="00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bajo en equipo 5">
        <a:dk1>
          <a:srgbClr val="8ABA8D"/>
        </a:dk1>
        <a:lt1>
          <a:srgbClr val="FFFFFF"/>
        </a:lt1>
        <a:dk2>
          <a:srgbClr val="6FB56D"/>
        </a:dk2>
        <a:lt2>
          <a:srgbClr val="DCF1F4"/>
        </a:lt2>
        <a:accent1>
          <a:srgbClr val="2E7E2E"/>
        </a:accent1>
        <a:accent2>
          <a:srgbClr val="25735D"/>
        </a:accent2>
        <a:accent3>
          <a:srgbClr val="BBD7BA"/>
        </a:accent3>
        <a:accent4>
          <a:srgbClr val="DADADA"/>
        </a:accent4>
        <a:accent5>
          <a:srgbClr val="ADC0AD"/>
        </a:accent5>
        <a:accent6>
          <a:srgbClr val="206853"/>
        </a:accent6>
        <a:hlink>
          <a:srgbClr val="FFFF00"/>
        </a:hlink>
        <a:folHlink>
          <a:srgbClr val="FFF4B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bajo en equipo 6">
        <a:dk1>
          <a:srgbClr val="005400"/>
        </a:dk1>
        <a:lt1>
          <a:srgbClr val="FFFFFF"/>
        </a:lt1>
        <a:dk2>
          <a:srgbClr val="004800"/>
        </a:dk2>
        <a:lt2>
          <a:srgbClr val="D6D8C0"/>
        </a:lt2>
        <a:accent1>
          <a:srgbClr val="339933"/>
        </a:accent1>
        <a:accent2>
          <a:srgbClr val="7D8C70"/>
        </a:accent2>
        <a:accent3>
          <a:srgbClr val="AAB1AA"/>
        </a:accent3>
        <a:accent4>
          <a:srgbClr val="DADADA"/>
        </a:accent4>
        <a:accent5>
          <a:srgbClr val="ADCAAD"/>
        </a:accent5>
        <a:accent6>
          <a:srgbClr val="717E65"/>
        </a:accent6>
        <a:hlink>
          <a:srgbClr val="CCCC00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bajo en equipo 7">
        <a:dk1>
          <a:srgbClr val="000000"/>
        </a:dk1>
        <a:lt1>
          <a:srgbClr val="F5F0BD"/>
        </a:lt1>
        <a:dk2>
          <a:srgbClr val="BD9D69"/>
        </a:dk2>
        <a:lt2>
          <a:srgbClr val="FFFFCC"/>
        </a:lt2>
        <a:accent1>
          <a:srgbClr val="CDBB77"/>
        </a:accent1>
        <a:accent2>
          <a:srgbClr val="F8EBD0"/>
        </a:accent2>
        <a:accent3>
          <a:srgbClr val="F9F6DB"/>
        </a:accent3>
        <a:accent4>
          <a:srgbClr val="000000"/>
        </a:accent4>
        <a:accent5>
          <a:srgbClr val="E3DABD"/>
        </a:accent5>
        <a:accent6>
          <a:srgbClr val="E1D5BC"/>
        </a:accent6>
        <a:hlink>
          <a:srgbClr val="FF9900"/>
        </a:hlink>
        <a:folHlink>
          <a:srgbClr val="C64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bajo en equipo 8">
        <a:dk1>
          <a:srgbClr val="000000"/>
        </a:dk1>
        <a:lt1>
          <a:srgbClr val="E2DDD4"/>
        </a:lt1>
        <a:dk2>
          <a:srgbClr val="000000"/>
        </a:dk2>
        <a:lt2>
          <a:srgbClr val="EFEBE3"/>
        </a:lt2>
        <a:accent1>
          <a:srgbClr val="F2F2F2"/>
        </a:accent1>
        <a:accent2>
          <a:srgbClr val="C4AD74"/>
        </a:accent2>
        <a:accent3>
          <a:srgbClr val="EEEBE6"/>
        </a:accent3>
        <a:accent4>
          <a:srgbClr val="000000"/>
        </a:accent4>
        <a:accent5>
          <a:srgbClr val="F7F7F7"/>
        </a:accent5>
        <a:accent6>
          <a:srgbClr val="B19C68"/>
        </a:accent6>
        <a:hlink>
          <a:srgbClr val="A46032"/>
        </a:hlink>
        <a:folHlink>
          <a:srgbClr val="8F8E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bajo en equipo 9">
        <a:dk1>
          <a:srgbClr val="8A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5831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4AD"/>
        </a:accent5>
        <a:accent6>
          <a:srgbClr val="B24B36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Teamwork</Template>
  <TotalTime>4952</TotalTime>
  <Words>1107</Words>
  <Application>Microsoft Office PowerPoint</Application>
  <PresentationFormat>Presentación en pantalla (4:3)</PresentationFormat>
  <Paragraphs>336</Paragraphs>
  <Slides>17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3" baseType="lpstr">
      <vt:lpstr>Arial</vt:lpstr>
      <vt:lpstr>Calibri</vt:lpstr>
      <vt:lpstr>Cambria Math</vt:lpstr>
      <vt:lpstr>Garamond</vt:lpstr>
      <vt:lpstr>Wingdings</vt:lpstr>
      <vt:lpstr>Trabajo en equipo</vt:lpstr>
      <vt:lpstr>Presentación de PowerPoint</vt:lpstr>
      <vt:lpstr>Fracciones parciales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UNIVERSIDAD TECNOLOGICA DE PEREIRA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UTP</dc:creator>
  <cp:lastModifiedBy>Angela Lozano</cp:lastModifiedBy>
  <cp:revision>295</cp:revision>
  <dcterms:created xsi:type="dcterms:W3CDTF">2008-01-17T15:54:49Z</dcterms:created>
  <dcterms:modified xsi:type="dcterms:W3CDTF">2020-06-11T15:26:01Z</dcterms:modified>
</cp:coreProperties>
</file>