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9"/>
  </p:notesMasterIdLst>
  <p:sldIdLst>
    <p:sldId id="263" r:id="rId3"/>
    <p:sldId id="277" r:id="rId4"/>
    <p:sldId id="278" r:id="rId5"/>
    <p:sldId id="279" r:id="rId6"/>
    <p:sldId id="280" r:id="rId7"/>
    <p:sldId id="281" r:id="rId8"/>
    <p:sldId id="282" r:id="rId9"/>
    <p:sldId id="283" r:id="rId10"/>
    <p:sldId id="284" r:id="rId11"/>
    <p:sldId id="285" r:id="rId12"/>
    <p:sldId id="286" r:id="rId13"/>
    <p:sldId id="287" r:id="rId14"/>
    <p:sldId id="288" r:id="rId15"/>
    <p:sldId id="256" r:id="rId16"/>
    <p:sldId id="265" r:id="rId17"/>
    <p:sldId id="274" r:id="rId18"/>
    <p:sldId id="257" r:id="rId19"/>
    <p:sldId id="270" r:id="rId20"/>
    <p:sldId id="268" r:id="rId21"/>
    <p:sldId id="267" r:id="rId22"/>
    <p:sldId id="273" r:id="rId23"/>
    <p:sldId id="272" r:id="rId24"/>
    <p:sldId id="264" r:id="rId25"/>
    <p:sldId id="261" r:id="rId26"/>
    <p:sldId id="275" r:id="rId27"/>
    <p:sldId id="276" r:id="rId2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025" autoAdjust="0"/>
    <p:restoredTop sz="94694"/>
  </p:normalViewPr>
  <p:slideViewPr>
    <p:cSldViewPr snapToGrid="0">
      <p:cViewPr varScale="1">
        <p:scale>
          <a:sx n="78" d="100"/>
          <a:sy n="78" d="100"/>
        </p:scale>
        <p:origin x="1013" y="6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8A8FA-C308-EA4F-814A-841205201274}" type="datetimeFigureOut">
              <a:rPr lang="es-CO" smtClean="0"/>
              <a:t>25/02/2026</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DFB4BD-D1D7-3444-B6C2-009BC2FDED4A}" type="slidenum">
              <a:rPr lang="es-CO" smtClean="0"/>
              <a:t>‹Nº›</a:t>
            </a:fld>
            <a:endParaRPr lang="es-CO"/>
          </a:p>
        </p:txBody>
      </p:sp>
    </p:spTree>
    <p:extLst>
      <p:ext uri="{BB962C8B-B14F-4D97-AF65-F5344CB8AC3E}">
        <p14:creationId xmlns:p14="http://schemas.microsoft.com/office/powerpoint/2010/main" val="2776591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EDFB4BD-D1D7-3444-B6C2-009BC2FDED4A}" type="slidenum">
              <a:rPr lang="es-CO" smtClean="0"/>
              <a:t>24</a:t>
            </a:fld>
            <a:endParaRPr lang="es-CO"/>
          </a:p>
        </p:txBody>
      </p:sp>
    </p:spTree>
    <p:extLst>
      <p:ext uri="{BB962C8B-B14F-4D97-AF65-F5344CB8AC3E}">
        <p14:creationId xmlns:p14="http://schemas.microsoft.com/office/powerpoint/2010/main" val="2747752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EDFB4BD-D1D7-3444-B6C2-009BC2FDED4A}" type="slidenum">
              <a:rPr lang="es-CO" smtClean="0"/>
              <a:t>25</a:t>
            </a:fld>
            <a:endParaRPr lang="es-CO"/>
          </a:p>
        </p:txBody>
      </p:sp>
    </p:spTree>
    <p:extLst>
      <p:ext uri="{BB962C8B-B14F-4D97-AF65-F5344CB8AC3E}">
        <p14:creationId xmlns:p14="http://schemas.microsoft.com/office/powerpoint/2010/main" val="685976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687AF-CB78-B98F-3E10-0A68C79F21C4}"/>
              </a:ext>
            </a:extLst>
          </p:cNvPr>
          <p:cNvSpPr>
            <a:spLocks noGrp="1"/>
          </p:cNvSpPr>
          <p:nvPr>
            <p:ph type="ctrTitle"/>
          </p:nvPr>
        </p:nvSpPr>
        <p:spPr>
          <a:xfrm>
            <a:off x="1143000" y="1122363"/>
            <a:ext cx="6858000" cy="2387600"/>
          </a:xfrm>
        </p:spPr>
        <p:txBody>
          <a:bodyPr anchor="b"/>
          <a:lstStyle>
            <a:lvl1pPr algn="ctr">
              <a:defRPr sz="45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99D929B6-0381-B2B4-3F60-C04C68B63D5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EC0DA282-8FDF-8A3B-2927-3BD95BACE606}"/>
              </a:ext>
            </a:extLst>
          </p:cNvPr>
          <p:cNvSpPr>
            <a:spLocks noGrp="1"/>
          </p:cNvSpPr>
          <p:nvPr>
            <p:ph type="dt" sz="half" idx="10"/>
          </p:nvPr>
        </p:nvSpPr>
        <p:spPr/>
        <p:txBody>
          <a:bodyPr/>
          <a:lstStyle/>
          <a:p>
            <a:fld id="{51D79FC7-651C-204D-89EC-B71094D0A4B3}" type="datetimeFigureOut">
              <a:rPr lang="es-CO" smtClean="0"/>
              <a:t>25/02/2026</a:t>
            </a:fld>
            <a:endParaRPr lang="es-CO"/>
          </a:p>
        </p:txBody>
      </p:sp>
      <p:sp>
        <p:nvSpPr>
          <p:cNvPr id="5" name="Marcador de pie de página 4">
            <a:extLst>
              <a:ext uri="{FF2B5EF4-FFF2-40B4-BE49-F238E27FC236}">
                <a16:creationId xmlns:a16="http://schemas.microsoft.com/office/drawing/2014/main" id="{342F0F0B-3C39-A776-396F-AAC5F631AF1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FFD476F-F6B8-5BA7-0609-178744209C22}"/>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3044235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4317B2-8FDB-4AEA-E82B-A163CC6045D2}"/>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E43EE82A-8BF9-1225-9606-E4CB7C90ABE6}"/>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30845CA6-D4F2-C9BD-DB1B-2E0924D662BD}"/>
              </a:ext>
            </a:extLst>
          </p:cNvPr>
          <p:cNvSpPr>
            <a:spLocks noGrp="1"/>
          </p:cNvSpPr>
          <p:nvPr>
            <p:ph type="dt" sz="half" idx="10"/>
          </p:nvPr>
        </p:nvSpPr>
        <p:spPr/>
        <p:txBody>
          <a:bodyPr/>
          <a:lstStyle/>
          <a:p>
            <a:fld id="{51D79FC7-651C-204D-89EC-B71094D0A4B3}" type="datetimeFigureOut">
              <a:rPr lang="es-CO" smtClean="0"/>
              <a:t>25/02/2026</a:t>
            </a:fld>
            <a:endParaRPr lang="es-CO"/>
          </a:p>
        </p:txBody>
      </p:sp>
      <p:sp>
        <p:nvSpPr>
          <p:cNvPr id="5" name="Marcador de pie de página 4">
            <a:extLst>
              <a:ext uri="{FF2B5EF4-FFF2-40B4-BE49-F238E27FC236}">
                <a16:creationId xmlns:a16="http://schemas.microsoft.com/office/drawing/2014/main" id="{BE79AD51-D646-06A8-D13B-B05EB61D8EE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08E232B-EF93-5429-2491-98CC7C35E660}"/>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1972685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821FB03-D4EC-08F7-4F5F-5F5FEC37BB3E}"/>
              </a:ext>
            </a:extLst>
          </p:cNvPr>
          <p:cNvSpPr>
            <a:spLocks noGrp="1"/>
          </p:cNvSpPr>
          <p:nvPr>
            <p:ph type="title" orient="vert"/>
          </p:nvPr>
        </p:nvSpPr>
        <p:spPr>
          <a:xfrm>
            <a:off x="6543675" y="365125"/>
            <a:ext cx="1971675"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45A0EF9D-4304-C505-BEDC-99335439542D}"/>
              </a:ext>
            </a:extLst>
          </p:cNvPr>
          <p:cNvSpPr>
            <a:spLocks noGrp="1"/>
          </p:cNvSpPr>
          <p:nvPr>
            <p:ph type="body" orient="vert" idx="1"/>
          </p:nvPr>
        </p:nvSpPr>
        <p:spPr>
          <a:xfrm>
            <a:off x="628650" y="365125"/>
            <a:ext cx="5800725"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C9649F39-8CD9-28BA-384A-3AD4D3733C88}"/>
              </a:ext>
            </a:extLst>
          </p:cNvPr>
          <p:cNvSpPr>
            <a:spLocks noGrp="1"/>
          </p:cNvSpPr>
          <p:nvPr>
            <p:ph type="dt" sz="half" idx="10"/>
          </p:nvPr>
        </p:nvSpPr>
        <p:spPr/>
        <p:txBody>
          <a:bodyPr/>
          <a:lstStyle/>
          <a:p>
            <a:fld id="{51D79FC7-651C-204D-89EC-B71094D0A4B3}" type="datetimeFigureOut">
              <a:rPr lang="es-CO" smtClean="0"/>
              <a:t>25/02/2026</a:t>
            </a:fld>
            <a:endParaRPr lang="es-CO"/>
          </a:p>
        </p:txBody>
      </p:sp>
      <p:sp>
        <p:nvSpPr>
          <p:cNvPr id="5" name="Marcador de pie de página 4">
            <a:extLst>
              <a:ext uri="{FF2B5EF4-FFF2-40B4-BE49-F238E27FC236}">
                <a16:creationId xmlns:a16="http://schemas.microsoft.com/office/drawing/2014/main" id="{C264AF2F-B01B-944F-65A9-CD162E11172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B06C753-6DF8-AFFB-EB85-BD62E7AA81F5}"/>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574121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51D79FC7-651C-204D-89EC-B71094D0A4B3}" type="datetimeFigureOut">
              <a:rPr lang="es-CO" smtClean="0"/>
              <a:t>25/02/2026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1635136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1D79FC7-651C-204D-89EC-B71094D0A4B3}" type="datetimeFigureOut">
              <a:rPr lang="es-CO" smtClean="0"/>
              <a:t>25/02/2026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3662659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dirty="0"/>
              <a:t>Haga clic para modificar los estilos de texto del patrón</a:t>
            </a:r>
          </a:p>
        </p:txBody>
      </p:sp>
      <p:sp>
        <p:nvSpPr>
          <p:cNvPr id="4" name="Date Placeholder 3"/>
          <p:cNvSpPr>
            <a:spLocks noGrp="1"/>
          </p:cNvSpPr>
          <p:nvPr>
            <p:ph type="dt" sz="half" idx="10"/>
          </p:nvPr>
        </p:nvSpPr>
        <p:spPr/>
        <p:txBody>
          <a:bodyPr/>
          <a:lstStyle/>
          <a:p>
            <a:fld id="{51D79FC7-651C-204D-89EC-B71094D0A4B3}" type="datetimeFigureOut">
              <a:rPr lang="es-CO" smtClean="0"/>
              <a:t>25/02/2026</a:t>
            </a:fld>
            <a:endParaRPr lang="es-CO" dirty="0"/>
          </a:p>
        </p:txBody>
      </p:sp>
      <p:sp>
        <p:nvSpPr>
          <p:cNvPr id="5" name="Footer Placeholder 4"/>
          <p:cNvSpPr>
            <a:spLocks noGrp="1"/>
          </p:cNvSpPr>
          <p:nvPr>
            <p:ph type="ftr" sz="quarter" idx="11"/>
          </p:nvPr>
        </p:nvSpPr>
        <p:spPr>
          <a:xfrm>
            <a:off x="3052804" y="6419962"/>
            <a:ext cx="3086100" cy="365125"/>
          </a:xfrm>
        </p:spPr>
        <p:txBody>
          <a:bodyPr/>
          <a:lstStyle>
            <a:lvl1pPr>
              <a:defRPr sz="1100">
                <a:solidFill>
                  <a:schemeClr val="bg1"/>
                </a:solidFill>
              </a:defRPr>
            </a:lvl1pPr>
          </a:lstStyle>
          <a:p>
            <a:r>
              <a:rPr lang="es-CO" dirty="0"/>
              <a:t>Reinducción Administrativa</a:t>
            </a:r>
          </a:p>
        </p:txBody>
      </p:sp>
      <p:sp>
        <p:nvSpPr>
          <p:cNvPr id="6" name="Slide Number Placeholder 5"/>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7821142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51D79FC7-651C-204D-89EC-B71094D0A4B3}" type="datetimeFigureOut">
              <a:rPr lang="es-CO" smtClean="0"/>
              <a:t>25/02/2026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7663167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51D79FC7-651C-204D-89EC-B71094D0A4B3}" type="datetimeFigureOut">
              <a:rPr lang="es-CO" smtClean="0"/>
              <a:t>25/02/2026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3975177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51D79FC7-651C-204D-89EC-B71094D0A4B3}" type="datetimeFigureOut">
              <a:rPr lang="es-CO" smtClean="0"/>
              <a:t>25/02/2026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278290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79FC7-651C-204D-89EC-B71094D0A4B3}" type="datetimeFigureOut">
              <a:rPr lang="es-CO" smtClean="0"/>
              <a:t>25/02/2026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3745386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MX"/>
              <a:t>Haz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51D79FC7-651C-204D-89EC-B71094D0A4B3}" type="datetimeFigureOut">
              <a:rPr lang="es-CO" smtClean="0"/>
              <a:t>25/02/2026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999589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1FF307-4C6A-DD62-B266-5EBE4148404F}"/>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C868D95F-F109-2C79-7F09-BE7D9875A038}"/>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B709B342-E67E-583E-B6DA-D6E02B219BB2}"/>
              </a:ext>
            </a:extLst>
          </p:cNvPr>
          <p:cNvSpPr>
            <a:spLocks noGrp="1"/>
          </p:cNvSpPr>
          <p:nvPr>
            <p:ph type="dt" sz="half" idx="10"/>
          </p:nvPr>
        </p:nvSpPr>
        <p:spPr/>
        <p:txBody>
          <a:bodyPr/>
          <a:lstStyle/>
          <a:p>
            <a:fld id="{51D79FC7-651C-204D-89EC-B71094D0A4B3}" type="datetimeFigureOut">
              <a:rPr lang="es-CO" smtClean="0"/>
              <a:t>25/02/2026</a:t>
            </a:fld>
            <a:endParaRPr lang="es-CO"/>
          </a:p>
        </p:txBody>
      </p:sp>
      <p:sp>
        <p:nvSpPr>
          <p:cNvPr id="5" name="Marcador de pie de página 4">
            <a:extLst>
              <a:ext uri="{FF2B5EF4-FFF2-40B4-BE49-F238E27FC236}">
                <a16:creationId xmlns:a16="http://schemas.microsoft.com/office/drawing/2014/main" id="{A5F64108-F496-43FD-5A32-9B8B921AF40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7D71449-ADC2-FAD2-08D5-57C8AB2356F8}"/>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945100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51D79FC7-651C-204D-89EC-B71094D0A4B3}" type="datetimeFigureOut">
              <a:rPr lang="es-CO" smtClean="0"/>
              <a:t>25/02/2026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292440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1D79FC7-651C-204D-89EC-B71094D0A4B3}" type="datetimeFigureOut">
              <a:rPr lang="es-CO" smtClean="0"/>
              <a:t>25/02/2026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1381573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1D79FC7-651C-204D-89EC-B71094D0A4B3}" type="datetimeFigureOut">
              <a:rPr lang="es-CO" smtClean="0"/>
              <a:t>25/02/2026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203463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FCE1F7-523A-FDDB-85F6-09C0A0AAB662}"/>
              </a:ext>
            </a:extLst>
          </p:cNvPr>
          <p:cNvSpPr>
            <a:spLocks noGrp="1"/>
          </p:cNvSpPr>
          <p:nvPr>
            <p:ph type="title"/>
          </p:nvPr>
        </p:nvSpPr>
        <p:spPr>
          <a:xfrm>
            <a:off x="623888" y="1709739"/>
            <a:ext cx="7886700" cy="2852737"/>
          </a:xfrm>
        </p:spPr>
        <p:txBody>
          <a:bodyPr anchor="b"/>
          <a:lstStyle>
            <a:lvl1pPr>
              <a:defRPr sz="45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0A2AF964-9070-7D76-8C50-A24B0D81629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E9E57C91-ADE3-3FB6-24CD-4D14F2B748A7}"/>
              </a:ext>
            </a:extLst>
          </p:cNvPr>
          <p:cNvSpPr>
            <a:spLocks noGrp="1"/>
          </p:cNvSpPr>
          <p:nvPr>
            <p:ph type="dt" sz="half" idx="10"/>
          </p:nvPr>
        </p:nvSpPr>
        <p:spPr/>
        <p:txBody>
          <a:bodyPr/>
          <a:lstStyle/>
          <a:p>
            <a:fld id="{51D79FC7-651C-204D-89EC-B71094D0A4B3}" type="datetimeFigureOut">
              <a:rPr lang="es-CO" smtClean="0"/>
              <a:t>25/02/2026</a:t>
            </a:fld>
            <a:endParaRPr lang="es-CO"/>
          </a:p>
        </p:txBody>
      </p:sp>
      <p:sp>
        <p:nvSpPr>
          <p:cNvPr id="5" name="Marcador de pie de página 4">
            <a:extLst>
              <a:ext uri="{FF2B5EF4-FFF2-40B4-BE49-F238E27FC236}">
                <a16:creationId xmlns:a16="http://schemas.microsoft.com/office/drawing/2014/main" id="{A4175D6E-E71A-380F-E05C-458085C03E7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C6829EC-5CF9-0621-49DA-FD1467C09C26}"/>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39345269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5D47D4-609A-2893-5106-9BAC8062321B}"/>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C040B6DE-8EFF-7C33-036C-7148F99EE6DA}"/>
              </a:ext>
            </a:extLst>
          </p:cNvPr>
          <p:cNvSpPr>
            <a:spLocks noGrp="1"/>
          </p:cNvSpPr>
          <p:nvPr>
            <p:ph sz="half" idx="1"/>
          </p:nvPr>
        </p:nvSpPr>
        <p:spPr>
          <a:xfrm>
            <a:off x="628650" y="1825625"/>
            <a:ext cx="38862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37360D4A-27B1-A9D8-15DA-9FD9362E4124}"/>
              </a:ext>
            </a:extLst>
          </p:cNvPr>
          <p:cNvSpPr>
            <a:spLocks noGrp="1"/>
          </p:cNvSpPr>
          <p:nvPr>
            <p:ph sz="half" idx="2"/>
          </p:nvPr>
        </p:nvSpPr>
        <p:spPr>
          <a:xfrm>
            <a:off x="4629150" y="1825625"/>
            <a:ext cx="38862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D7003236-9D4D-9DC5-540E-523ADDC088B7}"/>
              </a:ext>
            </a:extLst>
          </p:cNvPr>
          <p:cNvSpPr>
            <a:spLocks noGrp="1"/>
          </p:cNvSpPr>
          <p:nvPr>
            <p:ph type="dt" sz="half" idx="10"/>
          </p:nvPr>
        </p:nvSpPr>
        <p:spPr/>
        <p:txBody>
          <a:bodyPr/>
          <a:lstStyle/>
          <a:p>
            <a:fld id="{51D79FC7-651C-204D-89EC-B71094D0A4B3}" type="datetimeFigureOut">
              <a:rPr lang="es-CO" smtClean="0"/>
              <a:t>25/02/2026</a:t>
            </a:fld>
            <a:endParaRPr lang="es-CO"/>
          </a:p>
        </p:txBody>
      </p:sp>
      <p:sp>
        <p:nvSpPr>
          <p:cNvPr id="6" name="Marcador de pie de página 5">
            <a:extLst>
              <a:ext uri="{FF2B5EF4-FFF2-40B4-BE49-F238E27FC236}">
                <a16:creationId xmlns:a16="http://schemas.microsoft.com/office/drawing/2014/main" id="{9D0C5C44-67EC-9D27-5F62-A26A7F3EDDA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A8F0389-FD08-6CD5-3F6F-3B96549E6BF5}"/>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1317555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AC9D4C-EB1E-0569-1A1F-F2049703E44F}"/>
              </a:ext>
            </a:extLst>
          </p:cNvPr>
          <p:cNvSpPr>
            <a:spLocks noGrp="1"/>
          </p:cNvSpPr>
          <p:nvPr>
            <p:ph type="title"/>
          </p:nvPr>
        </p:nvSpPr>
        <p:spPr>
          <a:xfrm>
            <a:off x="629841" y="365126"/>
            <a:ext cx="78867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2E8EF494-46F5-D986-0D56-4EEFDD7B962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64166FB8-DF95-707D-5C35-9822308B1F97}"/>
              </a:ext>
            </a:extLst>
          </p:cNvPr>
          <p:cNvSpPr>
            <a:spLocks noGrp="1"/>
          </p:cNvSpPr>
          <p:nvPr>
            <p:ph sz="half" idx="2"/>
          </p:nvPr>
        </p:nvSpPr>
        <p:spPr>
          <a:xfrm>
            <a:off x="629842" y="2505075"/>
            <a:ext cx="3868340"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DFAA8163-34C3-E71E-5430-5B6943787B8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06229949-7922-2643-2002-1B12F16231F3}"/>
              </a:ext>
            </a:extLst>
          </p:cNvPr>
          <p:cNvSpPr>
            <a:spLocks noGrp="1"/>
          </p:cNvSpPr>
          <p:nvPr>
            <p:ph sz="quarter" idx="4"/>
          </p:nvPr>
        </p:nvSpPr>
        <p:spPr>
          <a:xfrm>
            <a:off x="4629150" y="2505075"/>
            <a:ext cx="3887391"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AECAEC09-FE78-0373-B8A4-C89BA5414614}"/>
              </a:ext>
            </a:extLst>
          </p:cNvPr>
          <p:cNvSpPr>
            <a:spLocks noGrp="1"/>
          </p:cNvSpPr>
          <p:nvPr>
            <p:ph type="dt" sz="half" idx="10"/>
          </p:nvPr>
        </p:nvSpPr>
        <p:spPr/>
        <p:txBody>
          <a:bodyPr/>
          <a:lstStyle/>
          <a:p>
            <a:fld id="{51D79FC7-651C-204D-89EC-B71094D0A4B3}" type="datetimeFigureOut">
              <a:rPr lang="es-CO" smtClean="0"/>
              <a:t>25/02/2026</a:t>
            </a:fld>
            <a:endParaRPr lang="es-CO"/>
          </a:p>
        </p:txBody>
      </p:sp>
      <p:sp>
        <p:nvSpPr>
          <p:cNvPr id="8" name="Marcador de pie de página 7">
            <a:extLst>
              <a:ext uri="{FF2B5EF4-FFF2-40B4-BE49-F238E27FC236}">
                <a16:creationId xmlns:a16="http://schemas.microsoft.com/office/drawing/2014/main" id="{F09A3ED7-3AFA-9335-EFCB-0A164AE44E2A}"/>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B24679B1-E58B-E289-F5B6-6BA5D8A19B21}"/>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169091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E82E82-45E6-6DC7-2A77-62E9D45E18D7}"/>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0555DA08-F8D0-B83E-19EE-CF74FB22CFD1}"/>
              </a:ext>
            </a:extLst>
          </p:cNvPr>
          <p:cNvSpPr>
            <a:spLocks noGrp="1"/>
          </p:cNvSpPr>
          <p:nvPr>
            <p:ph type="dt" sz="half" idx="10"/>
          </p:nvPr>
        </p:nvSpPr>
        <p:spPr/>
        <p:txBody>
          <a:bodyPr/>
          <a:lstStyle/>
          <a:p>
            <a:fld id="{51D79FC7-651C-204D-89EC-B71094D0A4B3}" type="datetimeFigureOut">
              <a:rPr lang="es-CO" smtClean="0"/>
              <a:t>25/02/2026</a:t>
            </a:fld>
            <a:endParaRPr lang="es-CO"/>
          </a:p>
        </p:txBody>
      </p:sp>
      <p:sp>
        <p:nvSpPr>
          <p:cNvPr id="4" name="Marcador de pie de página 3">
            <a:extLst>
              <a:ext uri="{FF2B5EF4-FFF2-40B4-BE49-F238E27FC236}">
                <a16:creationId xmlns:a16="http://schemas.microsoft.com/office/drawing/2014/main" id="{1F038053-8275-3CB3-17A3-AD61334DCC14}"/>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FA902326-2AB1-737C-E1F5-1477857615CD}"/>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574837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79D9169-B55E-33CC-0C70-DD7A46632852}"/>
              </a:ext>
            </a:extLst>
          </p:cNvPr>
          <p:cNvSpPr>
            <a:spLocks noGrp="1"/>
          </p:cNvSpPr>
          <p:nvPr>
            <p:ph type="dt" sz="half" idx="10"/>
          </p:nvPr>
        </p:nvSpPr>
        <p:spPr/>
        <p:txBody>
          <a:bodyPr/>
          <a:lstStyle/>
          <a:p>
            <a:fld id="{51D79FC7-651C-204D-89EC-B71094D0A4B3}" type="datetimeFigureOut">
              <a:rPr lang="es-CO" smtClean="0"/>
              <a:t>25/02/2026</a:t>
            </a:fld>
            <a:endParaRPr lang="es-CO"/>
          </a:p>
        </p:txBody>
      </p:sp>
      <p:sp>
        <p:nvSpPr>
          <p:cNvPr id="3" name="Marcador de pie de página 2">
            <a:extLst>
              <a:ext uri="{FF2B5EF4-FFF2-40B4-BE49-F238E27FC236}">
                <a16:creationId xmlns:a16="http://schemas.microsoft.com/office/drawing/2014/main" id="{DB45B6CA-E701-E663-D1B7-8DEA2DD86026}"/>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CE70F1E9-B5BA-F488-AEC0-DB63B3AB45F0}"/>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1782766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92C868-1F34-3ED9-2992-B5D4BC0108B3}"/>
              </a:ext>
            </a:extLst>
          </p:cNvPr>
          <p:cNvSpPr>
            <a:spLocks noGrp="1"/>
          </p:cNvSpPr>
          <p:nvPr>
            <p:ph type="title"/>
          </p:nvPr>
        </p:nvSpPr>
        <p:spPr>
          <a:xfrm>
            <a:off x="629841" y="457200"/>
            <a:ext cx="2949178" cy="1600200"/>
          </a:xfrm>
        </p:spPr>
        <p:txBody>
          <a:bodyPr anchor="b"/>
          <a:lstStyle>
            <a:lvl1pPr>
              <a:defRPr sz="24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341B9591-EF85-289D-503F-E248EBF8319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5EBE5696-18C6-E2A5-EFA3-9EDCF33DC91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FEB1001-1122-B1FD-07D4-9F4EFA0B54D2}"/>
              </a:ext>
            </a:extLst>
          </p:cNvPr>
          <p:cNvSpPr>
            <a:spLocks noGrp="1"/>
          </p:cNvSpPr>
          <p:nvPr>
            <p:ph type="dt" sz="half" idx="10"/>
          </p:nvPr>
        </p:nvSpPr>
        <p:spPr/>
        <p:txBody>
          <a:bodyPr/>
          <a:lstStyle/>
          <a:p>
            <a:fld id="{51D79FC7-651C-204D-89EC-B71094D0A4B3}" type="datetimeFigureOut">
              <a:rPr lang="es-CO" smtClean="0"/>
              <a:t>25/02/2026</a:t>
            </a:fld>
            <a:endParaRPr lang="es-CO"/>
          </a:p>
        </p:txBody>
      </p:sp>
      <p:sp>
        <p:nvSpPr>
          <p:cNvPr id="6" name="Marcador de pie de página 5">
            <a:extLst>
              <a:ext uri="{FF2B5EF4-FFF2-40B4-BE49-F238E27FC236}">
                <a16:creationId xmlns:a16="http://schemas.microsoft.com/office/drawing/2014/main" id="{FBD182F5-6508-131F-6654-2588D5BA7D2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C29B386-29E4-C4BF-B975-BF7E6A2C04C5}"/>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3269099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E9985D-B500-DB36-5B86-1D845764CF53}"/>
              </a:ext>
            </a:extLst>
          </p:cNvPr>
          <p:cNvSpPr>
            <a:spLocks noGrp="1"/>
          </p:cNvSpPr>
          <p:nvPr>
            <p:ph type="title"/>
          </p:nvPr>
        </p:nvSpPr>
        <p:spPr>
          <a:xfrm>
            <a:off x="629841" y="457200"/>
            <a:ext cx="2949178" cy="1600200"/>
          </a:xfrm>
        </p:spPr>
        <p:txBody>
          <a:bodyPr anchor="b"/>
          <a:lstStyle>
            <a:lvl1pPr>
              <a:defRPr sz="24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2871BE11-B39B-0060-50E0-4B47BB3342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CO"/>
          </a:p>
        </p:txBody>
      </p:sp>
      <p:sp>
        <p:nvSpPr>
          <p:cNvPr id="4" name="Marcador de texto 3">
            <a:extLst>
              <a:ext uri="{FF2B5EF4-FFF2-40B4-BE49-F238E27FC236}">
                <a16:creationId xmlns:a16="http://schemas.microsoft.com/office/drawing/2014/main" id="{60B1B057-4FA3-7802-2182-F6B66DAD4B8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7FC8F5A5-3859-81FD-1B56-82651A2CBF5F}"/>
              </a:ext>
            </a:extLst>
          </p:cNvPr>
          <p:cNvSpPr>
            <a:spLocks noGrp="1"/>
          </p:cNvSpPr>
          <p:nvPr>
            <p:ph type="dt" sz="half" idx="10"/>
          </p:nvPr>
        </p:nvSpPr>
        <p:spPr/>
        <p:txBody>
          <a:bodyPr/>
          <a:lstStyle/>
          <a:p>
            <a:fld id="{51D79FC7-651C-204D-89EC-B71094D0A4B3}" type="datetimeFigureOut">
              <a:rPr lang="es-CO" smtClean="0"/>
              <a:t>25/02/2026</a:t>
            </a:fld>
            <a:endParaRPr lang="es-CO"/>
          </a:p>
        </p:txBody>
      </p:sp>
      <p:sp>
        <p:nvSpPr>
          <p:cNvPr id="6" name="Marcador de pie de página 5">
            <a:extLst>
              <a:ext uri="{FF2B5EF4-FFF2-40B4-BE49-F238E27FC236}">
                <a16:creationId xmlns:a16="http://schemas.microsoft.com/office/drawing/2014/main" id="{303A1C75-381D-F4EC-98DD-DB418A0ED80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90CFD49-EE86-7672-34D1-1F4B50F3223A}"/>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3256419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4E2CA6A-50C2-CBEB-8395-4B550463C40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DAD168FC-A3BF-8D89-6C64-D3B1B2269F2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s-CO" dirty="0"/>
          </a:p>
        </p:txBody>
      </p:sp>
      <p:sp>
        <p:nvSpPr>
          <p:cNvPr id="4" name="Marcador de fecha 3">
            <a:extLst>
              <a:ext uri="{FF2B5EF4-FFF2-40B4-BE49-F238E27FC236}">
                <a16:creationId xmlns:a16="http://schemas.microsoft.com/office/drawing/2014/main" id="{C8ADE5CC-9631-5ECF-5238-A9F830549E1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D79FC7-651C-204D-89EC-B71094D0A4B3}" type="datetimeFigureOut">
              <a:rPr lang="es-CO" smtClean="0"/>
              <a:t>25/02/2026</a:t>
            </a:fld>
            <a:endParaRPr lang="es-CO"/>
          </a:p>
        </p:txBody>
      </p:sp>
      <p:sp>
        <p:nvSpPr>
          <p:cNvPr id="5" name="Marcador de pie de página 4">
            <a:extLst>
              <a:ext uri="{FF2B5EF4-FFF2-40B4-BE49-F238E27FC236}">
                <a16:creationId xmlns:a16="http://schemas.microsoft.com/office/drawing/2014/main" id="{05C5F619-8C10-FDE4-4BA3-1187DAB534E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03AC1018-D314-9854-AB7A-CFE0B1C3562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3CFAE9-1C6D-E54C-B493-D99616FD71C1}" type="slidenum">
              <a:rPr lang="es-CO" smtClean="0"/>
              <a:t>‹Nº›</a:t>
            </a:fld>
            <a:endParaRPr lang="es-CO"/>
          </a:p>
        </p:txBody>
      </p:sp>
      <p:pic>
        <p:nvPicPr>
          <p:cNvPr id="10" name="Imagen 9">
            <a:extLst>
              <a:ext uri="{FF2B5EF4-FFF2-40B4-BE49-F238E27FC236}">
                <a16:creationId xmlns:a16="http://schemas.microsoft.com/office/drawing/2014/main" id="{E74B94DD-73CF-5C1A-FF3E-8B2C3827BA84}"/>
              </a:ext>
            </a:extLst>
          </p:cNvPr>
          <p:cNvPicPr>
            <a:picLocks noChangeAspect="1"/>
          </p:cNvPicPr>
          <p:nvPr userDrawn="1"/>
        </p:nvPicPr>
        <p:blipFill>
          <a:blip r:embed="rId14"/>
          <a:stretch>
            <a:fillRect/>
          </a:stretch>
        </p:blipFill>
        <p:spPr>
          <a:xfrm>
            <a:off x="-262393" y="-1"/>
            <a:ext cx="9405896" cy="6863125"/>
          </a:xfrm>
          <a:prstGeom prst="rect">
            <a:avLst/>
          </a:prstGeom>
        </p:spPr>
      </p:pic>
      <p:sp>
        <p:nvSpPr>
          <p:cNvPr id="7" name="Footer Placeholder 4">
            <a:extLst>
              <a:ext uri="{FF2B5EF4-FFF2-40B4-BE49-F238E27FC236}">
                <a16:creationId xmlns:a16="http://schemas.microsoft.com/office/drawing/2014/main" id="{5A038FF9-E867-42A6-A51C-A997CFF75FBD}"/>
              </a:ext>
            </a:extLst>
          </p:cNvPr>
          <p:cNvSpPr txBox="1">
            <a:spLocks/>
          </p:cNvSpPr>
          <p:nvPr userDrawn="1"/>
        </p:nvSpPr>
        <p:spPr>
          <a:xfrm>
            <a:off x="7047837" y="6523096"/>
            <a:ext cx="1781589" cy="365125"/>
          </a:xfrm>
          <a:prstGeom prst="rect">
            <a:avLst/>
          </a:prstGeom>
        </p:spPr>
        <p:txBody>
          <a:bodyPr/>
          <a:lstStyle>
            <a:defPPr>
              <a:defRPr lang="es-CO"/>
            </a:defPPr>
            <a:lvl1pPr marL="0" algn="l"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dirty="0"/>
              <a:t>Reinducción Administrativa</a:t>
            </a:r>
          </a:p>
        </p:txBody>
      </p:sp>
    </p:spTree>
    <p:extLst>
      <p:ext uri="{BB962C8B-B14F-4D97-AF65-F5344CB8AC3E}">
        <p14:creationId xmlns:p14="http://schemas.microsoft.com/office/powerpoint/2010/main" val="2866307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D79FC7-651C-204D-89EC-B71094D0A4B3}" type="datetimeFigureOut">
              <a:rPr lang="es-CO" smtClean="0"/>
              <a:t>25/02/2026</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CFAE9-1C6D-E54C-B493-D99616FD71C1}" type="slidenum">
              <a:rPr lang="es-CO" smtClean="0"/>
              <a:t>‹Nº›</a:t>
            </a:fld>
            <a:endParaRPr lang="es-CO"/>
          </a:p>
        </p:txBody>
      </p:sp>
      <p:pic>
        <p:nvPicPr>
          <p:cNvPr id="7" name="Imagen 6">
            <a:extLst>
              <a:ext uri="{FF2B5EF4-FFF2-40B4-BE49-F238E27FC236}">
                <a16:creationId xmlns:a16="http://schemas.microsoft.com/office/drawing/2014/main" id="{DE2B0B14-6D9A-0137-CA68-D2BE5AF834A4}"/>
              </a:ext>
            </a:extLst>
          </p:cNvPr>
          <p:cNvPicPr>
            <a:picLocks noChangeAspect="1"/>
          </p:cNvPicPr>
          <p:nvPr userDrawn="1"/>
        </p:nvPicPr>
        <p:blipFill rotWithShape="1">
          <a:blip r:embed="rId13"/>
          <a:srcRect l="2784"/>
          <a:stretch/>
        </p:blipFill>
        <p:spPr>
          <a:xfrm>
            <a:off x="0" y="0"/>
            <a:ext cx="9144000" cy="6863125"/>
          </a:xfrm>
          <a:prstGeom prst="rect">
            <a:avLst/>
          </a:prstGeom>
        </p:spPr>
      </p:pic>
    </p:spTree>
    <p:extLst>
      <p:ext uri="{BB962C8B-B14F-4D97-AF65-F5344CB8AC3E}">
        <p14:creationId xmlns:p14="http://schemas.microsoft.com/office/powerpoint/2010/main" val="6049126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528B30A2-4EB2-5191-08A9-7B0791CBB0D4}"/>
              </a:ext>
            </a:extLst>
          </p:cNvPr>
          <p:cNvSpPr txBox="1">
            <a:spLocks/>
          </p:cNvSpPr>
          <p:nvPr/>
        </p:nvSpPr>
        <p:spPr>
          <a:xfrm>
            <a:off x="1080655" y="2264569"/>
            <a:ext cx="7015941" cy="470297"/>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defRPr/>
            </a:pPr>
            <a:r>
              <a:rPr lang="es-ES_tradnl" altLang="es-CO" sz="2000" b="1" dirty="0">
                <a:solidFill>
                  <a:schemeClr val="tx1">
                    <a:lumMod val="65000"/>
                    <a:lumOff val="35000"/>
                  </a:schemeClr>
                </a:solidFill>
              </a:rPr>
              <a:t>Especialización En Tecnologías De La Información Y Las Comunicaciones</a:t>
            </a:r>
          </a:p>
        </p:txBody>
      </p:sp>
      <p:sp>
        <p:nvSpPr>
          <p:cNvPr id="5" name="2 Subtítulo">
            <a:extLst>
              <a:ext uri="{FF2B5EF4-FFF2-40B4-BE49-F238E27FC236}">
                <a16:creationId xmlns:a16="http://schemas.microsoft.com/office/drawing/2014/main" id="{AF29C751-34F2-EB63-276E-A9DADAA5B908}"/>
              </a:ext>
            </a:extLst>
          </p:cNvPr>
          <p:cNvSpPr txBox="1">
            <a:spLocks/>
          </p:cNvSpPr>
          <p:nvPr/>
        </p:nvSpPr>
        <p:spPr>
          <a:xfrm>
            <a:off x="1543050" y="3176588"/>
            <a:ext cx="6105525" cy="583406"/>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s-ES_tradnl" altLang="es-CO" b="1" dirty="0">
                <a:solidFill>
                  <a:schemeClr val="tx2"/>
                </a:solidFill>
              </a:rPr>
              <a:t>INTRODUZCA EL TÍTULO DE LA PRESENTACIÓN</a:t>
            </a:r>
            <a:endParaRPr lang="es-ES_tradnl" altLang="es-CO" sz="2400" b="1" dirty="0">
              <a:solidFill>
                <a:schemeClr val="tx2"/>
              </a:solidFill>
            </a:endParaRPr>
          </a:p>
        </p:txBody>
      </p:sp>
      <p:sp>
        <p:nvSpPr>
          <p:cNvPr id="6" name="2 Subtítulo">
            <a:extLst>
              <a:ext uri="{FF2B5EF4-FFF2-40B4-BE49-F238E27FC236}">
                <a16:creationId xmlns:a16="http://schemas.microsoft.com/office/drawing/2014/main" id="{E02BE35E-D682-5563-C9C7-0CA98D740A80}"/>
              </a:ext>
            </a:extLst>
          </p:cNvPr>
          <p:cNvSpPr>
            <a:spLocks/>
          </p:cNvSpPr>
          <p:nvPr/>
        </p:nvSpPr>
        <p:spPr bwMode="auto">
          <a:xfrm>
            <a:off x="2867025" y="4295179"/>
            <a:ext cx="3630216" cy="346472"/>
          </a:xfrm>
          <a:prstGeom prst="rect">
            <a:avLst/>
          </a:prstGeom>
          <a:noFill/>
          <a:ln>
            <a:noFill/>
          </a:ln>
        </p:spPr>
        <p:txBody>
          <a:bodyPr lIns="68579" rIns="68579"/>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buFontTx/>
              <a:buNone/>
              <a:defRPr/>
            </a:pPr>
            <a:r>
              <a:rPr lang="es-ES_tradnl" altLang="es-CO" sz="900" dirty="0">
                <a:solidFill>
                  <a:schemeClr val="tx1">
                    <a:lumMod val="65000"/>
                    <a:lumOff val="35000"/>
                  </a:schemeClr>
                </a:solidFill>
              </a:rPr>
              <a:t>Haga clic aquí para agregar la fecha y ciudad</a:t>
            </a:r>
          </a:p>
        </p:txBody>
      </p:sp>
      <p:pic>
        <p:nvPicPr>
          <p:cNvPr id="2" name="image1.png">
            <a:extLst>
              <a:ext uri="{FF2B5EF4-FFF2-40B4-BE49-F238E27FC236}">
                <a16:creationId xmlns:a16="http://schemas.microsoft.com/office/drawing/2014/main" id="{405B883D-C008-FB21-8E2F-BADABDC30BA8}"/>
              </a:ext>
            </a:extLst>
          </p:cNvPr>
          <p:cNvPicPr/>
          <p:nvPr/>
        </p:nvPicPr>
        <p:blipFill>
          <a:blip r:embed="rId3"/>
          <a:srcRect/>
          <a:stretch>
            <a:fillRect/>
          </a:stretch>
        </p:blipFill>
        <p:spPr>
          <a:xfrm>
            <a:off x="324410" y="1051322"/>
            <a:ext cx="7324165" cy="771525"/>
          </a:xfrm>
          <a:prstGeom prst="rect">
            <a:avLst/>
          </a:prstGeom>
          <a:ln/>
        </p:spPr>
      </p:pic>
    </p:spTree>
    <p:extLst>
      <p:ext uri="{BB962C8B-B14F-4D97-AF65-F5344CB8AC3E}">
        <p14:creationId xmlns:p14="http://schemas.microsoft.com/office/powerpoint/2010/main" val="1089893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44669FBD-3FDF-4AD0-8835-682BBB5A6C6D}"/>
              </a:ext>
            </a:extLst>
          </p:cNvPr>
          <p:cNvSpPr>
            <a:spLocks noGrp="1"/>
          </p:cNvSpPr>
          <p:nvPr>
            <p:ph type="title"/>
          </p:nvPr>
        </p:nvSpPr>
        <p:spPr>
          <a:xfrm>
            <a:off x="628650" y="943842"/>
            <a:ext cx="7886700" cy="881783"/>
          </a:xfrm>
        </p:spPr>
        <p:txBody>
          <a:bodyPr>
            <a:normAutofit/>
          </a:bodyPr>
          <a:lstStyle/>
          <a:p>
            <a:pPr algn="ctr"/>
            <a:r>
              <a:rPr lang="es-CO" sz="5400" b="1" dirty="0">
                <a:solidFill>
                  <a:srgbClr val="003E69"/>
                </a:solidFill>
              </a:rPr>
              <a:t>RESULTADOS</a:t>
            </a:r>
          </a:p>
        </p:txBody>
      </p:sp>
      <p:sp>
        <p:nvSpPr>
          <p:cNvPr id="8" name="Marcador de contenido 2">
            <a:extLst>
              <a:ext uri="{FF2B5EF4-FFF2-40B4-BE49-F238E27FC236}">
                <a16:creationId xmlns:a16="http://schemas.microsoft.com/office/drawing/2014/main" id="{FBE7C006-899E-46CA-9DA7-EA156F37D0D8}"/>
              </a:ext>
            </a:extLst>
          </p:cNvPr>
          <p:cNvSpPr txBox="1">
            <a:spLocks/>
          </p:cNvSpPr>
          <p:nvPr/>
        </p:nvSpPr>
        <p:spPr>
          <a:xfrm>
            <a:off x="1363286" y="1825625"/>
            <a:ext cx="7152064"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CO" dirty="0">
                <a:solidFill>
                  <a:schemeClr val="tx1">
                    <a:lumMod val="65000"/>
                    <a:lumOff val="35000"/>
                  </a:schemeClr>
                </a:solidFill>
              </a:rPr>
              <a:t>Resultados</a:t>
            </a:r>
          </a:p>
          <a:p>
            <a:endParaRPr lang="es-CO" dirty="0">
              <a:solidFill>
                <a:schemeClr val="tx1">
                  <a:lumMod val="65000"/>
                  <a:lumOff val="35000"/>
                </a:schemeClr>
              </a:solidFill>
            </a:endParaRPr>
          </a:p>
        </p:txBody>
      </p:sp>
      <p:sp>
        <p:nvSpPr>
          <p:cNvPr id="2" name="Rectángulo 1">
            <a:extLst>
              <a:ext uri="{FF2B5EF4-FFF2-40B4-BE49-F238E27FC236}">
                <a16:creationId xmlns:a16="http://schemas.microsoft.com/office/drawing/2014/main" id="{ACB4CEF8-BB17-6438-0433-D387231A1DB7}"/>
              </a:ext>
            </a:extLst>
          </p:cNvPr>
          <p:cNvSpPr/>
          <p:nvPr/>
        </p:nvSpPr>
        <p:spPr>
          <a:xfrm>
            <a:off x="157316" y="142416"/>
            <a:ext cx="1504336" cy="7767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1.png">
            <a:extLst>
              <a:ext uri="{FF2B5EF4-FFF2-40B4-BE49-F238E27FC236}">
                <a16:creationId xmlns:a16="http://schemas.microsoft.com/office/drawing/2014/main" id="{73B8287A-21AD-E4B7-DC17-CC5A577B4A88}"/>
              </a:ext>
            </a:extLst>
          </p:cNvPr>
          <p:cNvPicPr/>
          <p:nvPr/>
        </p:nvPicPr>
        <p:blipFill>
          <a:blip r:embed="rId3"/>
          <a:srcRect/>
          <a:stretch>
            <a:fillRect/>
          </a:stretch>
        </p:blipFill>
        <p:spPr>
          <a:xfrm>
            <a:off x="157316" y="142416"/>
            <a:ext cx="7324165" cy="771525"/>
          </a:xfrm>
          <a:prstGeom prst="rect">
            <a:avLst/>
          </a:prstGeom>
          <a:ln/>
        </p:spPr>
      </p:pic>
    </p:spTree>
    <p:extLst>
      <p:ext uri="{BB962C8B-B14F-4D97-AF65-F5344CB8AC3E}">
        <p14:creationId xmlns:p14="http://schemas.microsoft.com/office/powerpoint/2010/main" val="2907863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44669FBD-3FDF-4AD0-8835-682BBB5A6C6D}"/>
              </a:ext>
            </a:extLst>
          </p:cNvPr>
          <p:cNvSpPr>
            <a:spLocks noGrp="1"/>
          </p:cNvSpPr>
          <p:nvPr>
            <p:ph type="title"/>
          </p:nvPr>
        </p:nvSpPr>
        <p:spPr>
          <a:xfrm>
            <a:off x="628217" y="919164"/>
            <a:ext cx="7886700" cy="881783"/>
          </a:xfrm>
        </p:spPr>
        <p:txBody>
          <a:bodyPr>
            <a:normAutofit/>
          </a:bodyPr>
          <a:lstStyle/>
          <a:p>
            <a:pPr algn="ctr"/>
            <a:r>
              <a:rPr lang="es-CO" sz="5400" b="1" dirty="0">
                <a:solidFill>
                  <a:srgbClr val="003E69"/>
                </a:solidFill>
              </a:rPr>
              <a:t>CONCLUSIONES </a:t>
            </a:r>
          </a:p>
        </p:txBody>
      </p:sp>
      <p:sp>
        <p:nvSpPr>
          <p:cNvPr id="8" name="Marcador de contenido 2">
            <a:extLst>
              <a:ext uri="{FF2B5EF4-FFF2-40B4-BE49-F238E27FC236}">
                <a16:creationId xmlns:a16="http://schemas.microsoft.com/office/drawing/2014/main" id="{FBE7C006-899E-46CA-9DA7-EA156F37D0D8}"/>
              </a:ext>
            </a:extLst>
          </p:cNvPr>
          <p:cNvSpPr txBox="1">
            <a:spLocks/>
          </p:cNvSpPr>
          <p:nvPr/>
        </p:nvSpPr>
        <p:spPr>
          <a:xfrm>
            <a:off x="1363286" y="1825625"/>
            <a:ext cx="7152064"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CO" dirty="0">
                <a:solidFill>
                  <a:schemeClr val="tx1">
                    <a:lumMod val="65000"/>
                    <a:lumOff val="35000"/>
                  </a:schemeClr>
                </a:solidFill>
              </a:rPr>
              <a:t>Conclusiones</a:t>
            </a:r>
          </a:p>
          <a:p>
            <a:endParaRPr lang="es-CO" dirty="0">
              <a:solidFill>
                <a:schemeClr val="tx1">
                  <a:lumMod val="65000"/>
                  <a:lumOff val="35000"/>
                </a:schemeClr>
              </a:solidFill>
            </a:endParaRPr>
          </a:p>
        </p:txBody>
      </p:sp>
      <p:sp>
        <p:nvSpPr>
          <p:cNvPr id="2" name="Rectángulo 1">
            <a:extLst>
              <a:ext uri="{FF2B5EF4-FFF2-40B4-BE49-F238E27FC236}">
                <a16:creationId xmlns:a16="http://schemas.microsoft.com/office/drawing/2014/main" id="{BED45EAA-C8DC-B24C-9461-9FC803A316ED}"/>
              </a:ext>
            </a:extLst>
          </p:cNvPr>
          <p:cNvSpPr/>
          <p:nvPr/>
        </p:nvSpPr>
        <p:spPr>
          <a:xfrm>
            <a:off x="157316" y="142416"/>
            <a:ext cx="1504336" cy="7767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1.png">
            <a:extLst>
              <a:ext uri="{FF2B5EF4-FFF2-40B4-BE49-F238E27FC236}">
                <a16:creationId xmlns:a16="http://schemas.microsoft.com/office/drawing/2014/main" id="{9A711D68-5431-F056-B5B6-342B4FC07D7F}"/>
              </a:ext>
            </a:extLst>
          </p:cNvPr>
          <p:cNvPicPr/>
          <p:nvPr/>
        </p:nvPicPr>
        <p:blipFill>
          <a:blip r:embed="rId3"/>
          <a:srcRect/>
          <a:stretch>
            <a:fillRect/>
          </a:stretch>
        </p:blipFill>
        <p:spPr>
          <a:xfrm>
            <a:off x="88490" y="122961"/>
            <a:ext cx="7324165" cy="771525"/>
          </a:xfrm>
          <a:prstGeom prst="rect">
            <a:avLst/>
          </a:prstGeom>
          <a:ln/>
        </p:spPr>
      </p:pic>
    </p:spTree>
    <p:extLst>
      <p:ext uri="{BB962C8B-B14F-4D97-AF65-F5344CB8AC3E}">
        <p14:creationId xmlns:p14="http://schemas.microsoft.com/office/powerpoint/2010/main" val="2288405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44669FBD-3FDF-4AD0-8835-682BBB5A6C6D}"/>
              </a:ext>
            </a:extLst>
          </p:cNvPr>
          <p:cNvSpPr>
            <a:spLocks noGrp="1"/>
          </p:cNvSpPr>
          <p:nvPr>
            <p:ph type="title"/>
          </p:nvPr>
        </p:nvSpPr>
        <p:spPr>
          <a:xfrm>
            <a:off x="628650" y="943842"/>
            <a:ext cx="7886700" cy="881783"/>
          </a:xfrm>
        </p:spPr>
        <p:txBody>
          <a:bodyPr>
            <a:normAutofit/>
          </a:bodyPr>
          <a:lstStyle/>
          <a:p>
            <a:pPr algn="ctr"/>
            <a:r>
              <a:rPr lang="es-CO" sz="5400" b="1" dirty="0">
                <a:solidFill>
                  <a:srgbClr val="003E69"/>
                </a:solidFill>
              </a:rPr>
              <a:t>TRABAJO FUTURO </a:t>
            </a:r>
          </a:p>
        </p:txBody>
      </p:sp>
      <p:sp>
        <p:nvSpPr>
          <p:cNvPr id="8" name="Marcador de contenido 2">
            <a:extLst>
              <a:ext uri="{FF2B5EF4-FFF2-40B4-BE49-F238E27FC236}">
                <a16:creationId xmlns:a16="http://schemas.microsoft.com/office/drawing/2014/main" id="{FBE7C006-899E-46CA-9DA7-EA156F37D0D8}"/>
              </a:ext>
            </a:extLst>
          </p:cNvPr>
          <p:cNvSpPr txBox="1">
            <a:spLocks/>
          </p:cNvSpPr>
          <p:nvPr/>
        </p:nvSpPr>
        <p:spPr>
          <a:xfrm>
            <a:off x="1363286" y="1825625"/>
            <a:ext cx="7152064"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CO" dirty="0">
                <a:solidFill>
                  <a:schemeClr val="tx1">
                    <a:lumMod val="65000"/>
                    <a:lumOff val="35000"/>
                  </a:schemeClr>
                </a:solidFill>
              </a:rPr>
              <a:t>Trabajo futuro</a:t>
            </a:r>
          </a:p>
          <a:p>
            <a:endParaRPr lang="es-CO" dirty="0">
              <a:solidFill>
                <a:schemeClr val="tx1">
                  <a:lumMod val="65000"/>
                  <a:lumOff val="35000"/>
                </a:schemeClr>
              </a:solidFill>
            </a:endParaRPr>
          </a:p>
        </p:txBody>
      </p:sp>
      <p:sp>
        <p:nvSpPr>
          <p:cNvPr id="2" name="Rectángulo 1">
            <a:extLst>
              <a:ext uri="{FF2B5EF4-FFF2-40B4-BE49-F238E27FC236}">
                <a16:creationId xmlns:a16="http://schemas.microsoft.com/office/drawing/2014/main" id="{EA253E67-D4DD-50B8-1C19-417D54451960}"/>
              </a:ext>
            </a:extLst>
          </p:cNvPr>
          <p:cNvSpPr/>
          <p:nvPr/>
        </p:nvSpPr>
        <p:spPr>
          <a:xfrm>
            <a:off x="157316" y="142416"/>
            <a:ext cx="1504336" cy="7767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1.png">
            <a:extLst>
              <a:ext uri="{FF2B5EF4-FFF2-40B4-BE49-F238E27FC236}">
                <a16:creationId xmlns:a16="http://schemas.microsoft.com/office/drawing/2014/main" id="{2A1C55F3-4F65-585B-54FC-0FB80D09132D}"/>
              </a:ext>
            </a:extLst>
          </p:cNvPr>
          <p:cNvPicPr/>
          <p:nvPr/>
        </p:nvPicPr>
        <p:blipFill>
          <a:blip r:embed="rId3"/>
          <a:srcRect/>
          <a:stretch>
            <a:fillRect/>
          </a:stretch>
        </p:blipFill>
        <p:spPr>
          <a:xfrm>
            <a:off x="68826" y="117188"/>
            <a:ext cx="7324165" cy="771525"/>
          </a:xfrm>
          <a:prstGeom prst="rect">
            <a:avLst/>
          </a:prstGeom>
          <a:ln/>
        </p:spPr>
      </p:pic>
    </p:spTree>
    <p:extLst>
      <p:ext uri="{BB962C8B-B14F-4D97-AF65-F5344CB8AC3E}">
        <p14:creationId xmlns:p14="http://schemas.microsoft.com/office/powerpoint/2010/main" val="2832151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44669FBD-3FDF-4AD0-8835-682BBB5A6C6D}"/>
              </a:ext>
            </a:extLst>
          </p:cNvPr>
          <p:cNvSpPr>
            <a:spLocks noGrp="1"/>
          </p:cNvSpPr>
          <p:nvPr>
            <p:ph type="title"/>
          </p:nvPr>
        </p:nvSpPr>
        <p:spPr>
          <a:xfrm>
            <a:off x="628650" y="943842"/>
            <a:ext cx="7886700" cy="881783"/>
          </a:xfrm>
        </p:spPr>
        <p:txBody>
          <a:bodyPr>
            <a:normAutofit/>
          </a:bodyPr>
          <a:lstStyle/>
          <a:p>
            <a:pPr algn="ctr"/>
            <a:r>
              <a:rPr lang="es-CO" sz="5400" b="1" dirty="0">
                <a:solidFill>
                  <a:srgbClr val="003E69"/>
                </a:solidFill>
              </a:rPr>
              <a:t>BIBLIOGRAFÍA </a:t>
            </a:r>
          </a:p>
        </p:txBody>
      </p:sp>
      <p:sp>
        <p:nvSpPr>
          <p:cNvPr id="8" name="Marcador de contenido 2">
            <a:extLst>
              <a:ext uri="{FF2B5EF4-FFF2-40B4-BE49-F238E27FC236}">
                <a16:creationId xmlns:a16="http://schemas.microsoft.com/office/drawing/2014/main" id="{FBE7C006-899E-46CA-9DA7-EA156F37D0D8}"/>
              </a:ext>
            </a:extLst>
          </p:cNvPr>
          <p:cNvSpPr txBox="1">
            <a:spLocks/>
          </p:cNvSpPr>
          <p:nvPr/>
        </p:nvSpPr>
        <p:spPr>
          <a:xfrm>
            <a:off x="1363286" y="1825625"/>
            <a:ext cx="7152064"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CO" dirty="0">
                <a:solidFill>
                  <a:schemeClr val="tx1">
                    <a:lumMod val="65000"/>
                    <a:lumOff val="35000"/>
                  </a:schemeClr>
                </a:solidFill>
              </a:rPr>
              <a:t>Bibliografía</a:t>
            </a:r>
          </a:p>
          <a:p>
            <a:endParaRPr lang="es-CO" dirty="0">
              <a:solidFill>
                <a:schemeClr val="tx1">
                  <a:lumMod val="65000"/>
                  <a:lumOff val="35000"/>
                </a:schemeClr>
              </a:solidFill>
            </a:endParaRPr>
          </a:p>
        </p:txBody>
      </p:sp>
      <p:sp>
        <p:nvSpPr>
          <p:cNvPr id="2" name="Rectángulo 1">
            <a:extLst>
              <a:ext uri="{FF2B5EF4-FFF2-40B4-BE49-F238E27FC236}">
                <a16:creationId xmlns:a16="http://schemas.microsoft.com/office/drawing/2014/main" id="{073ACBDC-E3BD-9655-A51B-A1964725A661}"/>
              </a:ext>
            </a:extLst>
          </p:cNvPr>
          <p:cNvSpPr/>
          <p:nvPr/>
        </p:nvSpPr>
        <p:spPr>
          <a:xfrm>
            <a:off x="157316" y="142416"/>
            <a:ext cx="1504336" cy="7767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1.png">
            <a:extLst>
              <a:ext uri="{FF2B5EF4-FFF2-40B4-BE49-F238E27FC236}">
                <a16:creationId xmlns:a16="http://schemas.microsoft.com/office/drawing/2014/main" id="{02ED78A6-E86A-931C-746A-ACC0C09EFB77}"/>
              </a:ext>
            </a:extLst>
          </p:cNvPr>
          <p:cNvPicPr/>
          <p:nvPr/>
        </p:nvPicPr>
        <p:blipFill>
          <a:blip r:embed="rId3"/>
          <a:srcRect/>
          <a:stretch>
            <a:fillRect/>
          </a:stretch>
        </p:blipFill>
        <p:spPr>
          <a:xfrm>
            <a:off x="157316" y="172317"/>
            <a:ext cx="7324165" cy="771525"/>
          </a:xfrm>
          <a:prstGeom prst="rect">
            <a:avLst/>
          </a:prstGeom>
          <a:ln/>
        </p:spPr>
      </p:pic>
    </p:spTree>
    <p:extLst>
      <p:ext uri="{BB962C8B-B14F-4D97-AF65-F5344CB8AC3E}">
        <p14:creationId xmlns:p14="http://schemas.microsoft.com/office/powerpoint/2010/main" val="3202888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900918-BB97-DBDF-356D-8CBDE8514D71}"/>
              </a:ext>
            </a:extLst>
          </p:cNvPr>
          <p:cNvSpPr>
            <a:spLocks noGrp="1"/>
          </p:cNvSpPr>
          <p:nvPr>
            <p:ph type="ctrTitle"/>
          </p:nvPr>
        </p:nvSpPr>
        <p:spPr>
          <a:xfrm>
            <a:off x="1793916" y="1473438"/>
            <a:ext cx="6353175" cy="1432322"/>
          </a:xfrm>
        </p:spPr>
        <p:txBody>
          <a:bodyPr>
            <a:normAutofit/>
          </a:bodyPr>
          <a:lstStyle/>
          <a:p>
            <a:r>
              <a:rPr lang="es-CO" sz="3750" dirty="0">
                <a:solidFill>
                  <a:schemeClr val="bg1"/>
                </a:solidFill>
              </a:rPr>
              <a:t>Diapositiva para cerrar la presentación</a:t>
            </a:r>
          </a:p>
        </p:txBody>
      </p:sp>
      <p:sp>
        <p:nvSpPr>
          <p:cNvPr id="3" name="Subtítulo 2">
            <a:extLst>
              <a:ext uri="{FF2B5EF4-FFF2-40B4-BE49-F238E27FC236}">
                <a16:creationId xmlns:a16="http://schemas.microsoft.com/office/drawing/2014/main" id="{7DDB06EC-F738-8B9D-3F19-8569A10BD4DF}"/>
              </a:ext>
            </a:extLst>
          </p:cNvPr>
          <p:cNvSpPr>
            <a:spLocks noGrp="1"/>
          </p:cNvSpPr>
          <p:nvPr>
            <p:ph type="subTitle" idx="1"/>
          </p:nvPr>
        </p:nvSpPr>
        <p:spPr>
          <a:xfrm>
            <a:off x="1928132" y="3046214"/>
            <a:ext cx="5810250" cy="765572"/>
          </a:xfrm>
        </p:spPr>
        <p:txBody>
          <a:bodyPr/>
          <a:lstStyle/>
          <a:p>
            <a:r>
              <a:rPr lang="es-CO" dirty="0">
                <a:solidFill>
                  <a:schemeClr val="bg1"/>
                </a:solidFill>
              </a:rPr>
              <a:t>Información de interés para cerrar la presentación</a:t>
            </a:r>
          </a:p>
        </p:txBody>
      </p:sp>
      <p:sp>
        <p:nvSpPr>
          <p:cNvPr id="6" name="Rectángulo 5">
            <a:extLst>
              <a:ext uri="{FF2B5EF4-FFF2-40B4-BE49-F238E27FC236}">
                <a16:creationId xmlns:a16="http://schemas.microsoft.com/office/drawing/2014/main" id="{897BE7FE-1410-A55A-CFBA-7AD85B517B5F}"/>
              </a:ext>
            </a:extLst>
          </p:cNvPr>
          <p:cNvSpPr/>
          <p:nvPr/>
        </p:nvSpPr>
        <p:spPr>
          <a:xfrm>
            <a:off x="157316" y="142416"/>
            <a:ext cx="1986116" cy="9882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1.png">
            <a:extLst>
              <a:ext uri="{FF2B5EF4-FFF2-40B4-BE49-F238E27FC236}">
                <a16:creationId xmlns:a16="http://schemas.microsoft.com/office/drawing/2014/main" id="{B14AE130-5660-EFCD-1F7A-5499CAA244DB}"/>
              </a:ext>
            </a:extLst>
          </p:cNvPr>
          <p:cNvPicPr/>
          <p:nvPr/>
        </p:nvPicPr>
        <p:blipFill>
          <a:blip r:embed="rId3"/>
          <a:srcRect/>
          <a:stretch>
            <a:fillRect/>
          </a:stretch>
        </p:blipFill>
        <p:spPr>
          <a:xfrm>
            <a:off x="157315" y="144787"/>
            <a:ext cx="3480620" cy="789278"/>
          </a:xfrm>
          <a:prstGeom prst="rect">
            <a:avLst/>
          </a:prstGeom>
          <a:ln/>
        </p:spPr>
      </p:pic>
    </p:spTree>
    <p:extLst>
      <p:ext uri="{BB962C8B-B14F-4D97-AF65-F5344CB8AC3E}">
        <p14:creationId xmlns:p14="http://schemas.microsoft.com/office/powerpoint/2010/main" val="4031501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723DE9-52E8-6F5F-E105-5FA043BCEDF7}"/>
              </a:ext>
            </a:extLst>
          </p:cNvPr>
          <p:cNvSpPr>
            <a:spLocks noGrp="1"/>
          </p:cNvSpPr>
          <p:nvPr>
            <p:ph type="title"/>
          </p:nvPr>
        </p:nvSpPr>
        <p:spPr>
          <a:xfrm>
            <a:off x="623888" y="2139554"/>
            <a:ext cx="7039182" cy="2139553"/>
          </a:xfrm>
        </p:spPr>
        <p:txBody>
          <a:bodyPr>
            <a:normAutofit/>
          </a:bodyPr>
          <a:lstStyle/>
          <a:p>
            <a:r>
              <a:rPr lang="es-CO" sz="3750" dirty="0"/>
              <a:t>Tenga en cuenta las siguientes recomendaciones para el desarrollo de sus presentaciones:</a:t>
            </a:r>
          </a:p>
        </p:txBody>
      </p:sp>
      <p:sp>
        <p:nvSpPr>
          <p:cNvPr id="3" name="Rectángulo 2">
            <a:extLst>
              <a:ext uri="{FF2B5EF4-FFF2-40B4-BE49-F238E27FC236}">
                <a16:creationId xmlns:a16="http://schemas.microsoft.com/office/drawing/2014/main" id="{FD10667C-3A08-3FE8-7586-7430133EFABA}"/>
              </a:ext>
            </a:extLst>
          </p:cNvPr>
          <p:cNvSpPr/>
          <p:nvPr/>
        </p:nvSpPr>
        <p:spPr>
          <a:xfrm>
            <a:off x="157316" y="142416"/>
            <a:ext cx="1504336" cy="7767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1.png">
            <a:extLst>
              <a:ext uri="{FF2B5EF4-FFF2-40B4-BE49-F238E27FC236}">
                <a16:creationId xmlns:a16="http://schemas.microsoft.com/office/drawing/2014/main" id="{2C33982A-B7D3-54CF-718B-56A7216507FB}"/>
              </a:ext>
            </a:extLst>
          </p:cNvPr>
          <p:cNvPicPr/>
          <p:nvPr/>
        </p:nvPicPr>
        <p:blipFill>
          <a:blip r:embed="rId3"/>
          <a:srcRect/>
          <a:stretch>
            <a:fillRect/>
          </a:stretch>
        </p:blipFill>
        <p:spPr>
          <a:xfrm>
            <a:off x="88490" y="147639"/>
            <a:ext cx="7324165" cy="771525"/>
          </a:xfrm>
          <a:prstGeom prst="rect">
            <a:avLst/>
          </a:prstGeom>
          <a:ln/>
        </p:spPr>
      </p:pic>
    </p:spTree>
    <p:extLst>
      <p:ext uri="{BB962C8B-B14F-4D97-AF65-F5344CB8AC3E}">
        <p14:creationId xmlns:p14="http://schemas.microsoft.com/office/powerpoint/2010/main" val="3467794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FF956A0-0283-474A-FDE0-D4F23A21EDB7}"/>
              </a:ext>
            </a:extLst>
          </p:cNvPr>
          <p:cNvPicPr>
            <a:picLocks noChangeAspect="1"/>
          </p:cNvPicPr>
          <p:nvPr/>
        </p:nvPicPr>
        <p:blipFill rotWithShape="1">
          <a:blip r:embed="rId3"/>
          <a:srcRect r="4666"/>
          <a:stretch/>
        </p:blipFill>
        <p:spPr>
          <a:xfrm>
            <a:off x="1147628" y="1426660"/>
            <a:ext cx="6261260" cy="4004681"/>
          </a:xfrm>
          <a:prstGeom prst="rect">
            <a:avLst/>
          </a:prstGeom>
        </p:spPr>
      </p:pic>
    </p:spTree>
    <p:extLst>
      <p:ext uri="{BB962C8B-B14F-4D97-AF65-F5344CB8AC3E}">
        <p14:creationId xmlns:p14="http://schemas.microsoft.com/office/powerpoint/2010/main" val="28357133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0E4758A-5760-B7CE-8C03-813544615D15}"/>
              </a:ext>
            </a:extLst>
          </p:cNvPr>
          <p:cNvPicPr>
            <a:picLocks noChangeAspect="1"/>
          </p:cNvPicPr>
          <p:nvPr/>
        </p:nvPicPr>
        <p:blipFill>
          <a:blip r:embed="rId3"/>
          <a:stretch>
            <a:fillRect/>
          </a:stretch>
        </p:blipFill>
        <p:spPr>
          <a:xfrm>
            <a:off x="395288" y="2364581"/>
            <a:ext cx="5003594" cy="3275409"/>
          </a:xfrm>
          <a:prstGeom prst="rect">
            <a:avLst/>
          </a:prstGeom>
        </p:spPr>
      </p:pic>
      <p:sp>
        <p:nvSpPr>
          <p:cNvPr id="2" name="Título 1">
            <a:extLst>
              <a:ext uri="{FF2B5EF4-FFF2-40B4-BE49-F238E27FC236}">
                <a16:creationId xmlns:a16="http://schemas.microsoft.com/office/drawing/2014/main" id="{5AF16DFB-8F46-0068-D0D3-BFD631BED14F}"/>
              </a:ext>
            </a:extLst>
          </p:cNvPr>
          <p:cNvSpPr>
            <a:spLocks noGrp="1"/>
          </p:cNvSpPr>
          <p:nvPr>
            <p:ph type="title"/>
          </p:nvPr>
        </p:nvSpPr>
        <p:spPr>
          <a:xfrm>
            <a:off x="623888" y="1628776"/>
            <a:ext cx="7886700" cy="735806"/>
          </a:xfrm>
        </p:spPr>
        <p:txBody>
          <a:bodyPr>
            <a:normAutofit fontScale="90000"/>
          </a:bodyPr>
          <a:lstStyle/>
          <a:p>
            <a:r>
              <a:rPr lang="es-CO" dirty="0"/>
              <a:t>Aplique el modelo AIDA</a:t>
            </a:r>
          </a:p>
        </p:txBody>
      </p:sp>
      <p:sp>
        <p:nvSpPr>
          <p:cNvPr id="3" name="Marcador de texto 2">
            <a:extLst>
              <a:ext uri="{FF2B5EF4-FFF2-40B4-BE49-F238E27FC236}">
                <a16:creationId xmlns:a16="http://schemas.microsoft.com/office/drawing/2014/main" id="{921D99E2-B7CC-FBE4-E971-EB7EAB645341}"/>
              </a:ext>
            </a:extLst>
          </p:cNvPr>
          <p:cNvSpPr>
            <a:spLocks noGrp="1"/>
          </p:cNvSpPr>
          <p:nvPr>
            <p:ph type="body" idx="1"/>
          </p:nvPr>
        </p:nvSpPr>
        <p:spPr>
          <a:xfrm>
            <a:off x="5257800" y="3479938"/>
            <a:ext cx="3490913" cy="1462295"/>
          </a:xfrm>
        </p:spPr>
        <p:txBody>
          <a:bodyPr>
            <a:normAutofit lnSpcReduction="10000"/>
          </a:bodyPr>
          <a:lstStyle/>
          <a:p>
            <a:pPr algn="just"/>
            <a:r>
              <a:rPr lang="es-CO" sz="1125" dirty="0"/>
              <a:t>Se denomina AIDA por las siglas de los cuatro pasos que la mente debe procesar para llegar a una acción final:</a:t>
            </a:r>
          </a:p>
          <a:p>
            <a:pPr algn="just"/>
            <a:r>
              <a:rPr lang="es-CO" sz="1125" dirty="0"/>
              <a:t>Primero algo nos llama la Atención, regularmente está asociado a una necesidad, problemática u oportunidad. Si me llama mucho la Atención luego pasamos a un estado mayor en la mente que es el Interés, continuando luego a la fase de Deseo, es decir, querer tener o solucionar algo. Y finalmente pasamos a tomar una Acción de decisión.</a:t>
            </a:r>
          </a:p>
        </p:txBody>
      </p:sp>
    </p:spTree>
    <p:extLst>
      <p:ext uri="{BB962C8B-B14F-4D97-AF65-F5344CB8AC3E}">
        <p14:creationId xmlns:p14="http://schemas.microsoft.com/office/powerpoint/2010/main" val="2590012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C1862EE-EE69-F14B-F9F0-ECA83ECE642B}"/>
              </a:ext>
            </a:extLst>
          </p:cNvPr>
          <p:cNvPicPr>
            <a:picLocks noChangeAspect="1"/>
          </p:cNvPicPr>
          <p:nvPr/>
        </p:nvPicPr>
        <p:blipFill rotWithShape="1">
          <a:blip r:embed="rId3"/>
          <a:srcRect l="13404" r="14853" b="70818"/>
          <a:stretch/>
        </p:blipFill>
        <p:spPr>
          <a:xfrm>
            <a:off x="1570987" y="1031704"/>
            <a:ext cx="3865114" cy="1582317"/>
          </a:xfrm>
          <a:prstGeom prst="rect">
            <a:avLst/>
          </a:prstGeom>
        </p:spPr>
      </p:pic>
      <p:pic>
        <p:nvPicPr>
          <p:cNvPr id="11" name="Imagen 10">
            <a:extLst>
              <a:ext uri="{FF2B5EF4-FFF2-40B4-BE49-F238E27FC236}">
                <a16:creationId xmlns:a16="http://schemas.microsoft.com/office/drawing/2014/main" id="{2F634927-5385-3BAA-73E5-077557581B62}"/>
              </a:ext>
            </a:extLst>
          </p:cNvPr>
          <p:cNvPicPr>
            <a:picLocks noChangeAspect="1"/>
          </p:cNvPicPr>
          <p:nvPr/>
        </p:nvPicPr>
        <p:blipFill rotWithShape="1">
          <a:blip r:embed="rId3"/>
          <a:srcRect l="12194" t="37044" r="13603" b="33773"/>
          <a:stretch/>
        </p:blipFill>
        <p:spPr>
          <a:xfrm>
            <a:off x="1585211" y="2666204"/>
            <a:ext cx="3645590" cy="1442974"/>
          </a:xfrm>
          <a:prstGeom prst="rect">
            <a:avLst/>
          </a:prstGeom>
        </p:spPr>
      </p:pic>
      <p:sp>
        <p:nvSpPr>
          <p:cNvPr id="14" name="CuadroTexto 13">
            <a:extLst>
              <a:ext uri="{FF2B5EF4-FFF2-40B4-BE49-F238E27FC236}">
                <a16:creationId xmlns:a16="http://schemas.microsoft.com/office/drawing/2014/main" id="{D3803BAC-4759-3AF8-5628-713CFE29D250}"/>
              </a:ext>
            </a:extLst>
          </p:cNvPr>
          <p:cNvSpPr txBox="1"/>
          <p:nvPr/>
        </p:nvSpPr>
        <p:spPr>
          <a:xfrm>
            <a:off x="5436101" y="3246741"/>
            <a:ext cx="2136913" cy="784830"/>
          </a:xfrm>
          <a:prstGeom prst="rect">
            <a:avLst/>
          </a:prstGeom>
          <a:noFill/>
        </p:spPr>
        <p:txBody>
          <a:bodyPr wrap="square">
            <a:spAutoFit/>
          </a:bodyPr>
          <a:lstStyle/>
          <a:p>
            <a:pPr algn="just"/>
            <a:r>
              <a:rPr lang="es-CO" sz="900" dirty="0">
                <a:latin typeface="+mj-lt"/>
              </a:rPr>
              <a:t>Continuando con la Atención debemos seguir presentando la IDEA, de una manera concisa y clara. La Idea es el mensaje principal de lo que queremos comunicar.</a:t>
            </a:r>
          </a:p>
        </p:txBody>
      </p:sp>
      <p:pic>
        <p:nvPicPr>
          <p:cNvPr id="20" name="Imagen 19">
            <a:extLst>
              <a:ext uri="{FF2B5EF4-FFF2-40B4-BE49-F238E27FC236}">
                <a16:creationId xmlns:a16="http://schemas.microsoft.com/office/drawing/2014/main" id="{6882376A-219E-CA62-3CF8-1B46546E1D15}"/>
              </a:ext>
            </a:extLst>
          </p:cNvPr>
          <p:cNvPicPr>
            <a:picLocks noChangeAspect="1"/>
          </p:cNvPicPr>
          <p:nvPr/>
        </p:nvPicPr>
        <p:blipFill rotWithShape="1">
          <a:blip r:embed="rId3"/>
          <a:srcRect l="11342" t="77539" r="8633" b="-1164"/>
          <a:stretch/>
        </p:blipFill>
        <p:spPr>
          <a:xfrm>
            <a:off x="1489648" y="4318163"/>
            <a:ext cx="3931482" cy="1168127"/>
          </a:xfrm>
          <a:prstGeom prst="rect">
            <a:avLst/>
          </a:prstGeom>
        </p:spPr>
      </p:pic>
      <p:sp>
        <p:nvSpPr>
          <p:cNvPr id="21" name="CuadroTexto 20">
            <a:extLst>
              <a:ext uri="{FF2B5EF4-FFF2-40B4-BE49-F238E27FC236}">
                <a16:creationId xmlns:a16="http://schemas.microsoft.com/office/drawing/2014/main" id="{159C7D67-8EB9-6E67-6EF7-16FA182DBABA}"/>
              </a:ext>
            </a:extLst>
          </p:cNvPr>
          <p:cNvSpPr txBox="1"/>
          <p:nvPr/>
        </p:nvSpPr>
        <p:spPr>
          <a:xfrm>
            <a:off x="5436101" y="4429934"/>
            <a:ext cx="2136913" cy="1061829"/>
          </a:xfrm>
          <a:prstGeom prst="rect">
            <a:avLst/>
          </a:prstGeom>
          <a:noFill/>
        </p:spPr>
        <p:txBody>
          <a:bodyPr wrap="square">
            <a:spAutoFit/>
          </a:bodyPr>
          <a:lstStyle/>
          <a:p>
            <a:pPr algn="just"/>
            <a:r>
              <a:rPr lang="es-CO" sz="900" dirty="0">
                <a:latin typeface="+mj-lt"/>
              </a:rPr>
              <a:t>Posteriormente, para que la persona pase de la atención al interés se debe explicar de una manera ágil y práctica CÓMO FUNCIONA esa idea, incluyendo las características principales que la acompañan, podrían ser pasos, precios, procesos, tiempos, entre otros.</a:t>
            </a:r>
          </a:p>
        </p:txBody>
      </p:sp>
      <p:sp>
        <p:nvSpPr>
          <p:cNvPr id="3" name="Marcador de texto 2">
            <a:extLst>
              <a:ext uri="{FF2B5EF4-FFF2-40B4-BE49-F238E27FC236}">
                <a16:creationId xmlns:a16="http://schemas.microsoft.com/office/drawing/2014/main" id="{2FBECF0B-E5B2-7BDB-303C-5573F21B2AEC}"/>
              </a:ext>
            </a:extLst>
          </p:cNvPr>
          <p:cNvSpPr>
            <a:spLocks noGrp="1"/>
          </p:cNvSpPr>
          <p:nvPr>
            <p:ph type="body" idx="1"/>
          </p:nvPr>
        </p:nvSpPr>
        <p:spPr>
          <a:xfrm>
            <a:off x="5436101" y="1341009"/>
            <a:ext cx="2136913" cy="1298034"/>
          </a:xfrm>
        </p:spPr>
        <p:txBody>
          <a:bodyPr>
            <a:normAutofit/>
          </a:bodyPr>
          <a:lstStyle/>
          <a:p>
            <a:pPr algn="just"/>
            <a:r>
              <a:rPr lang="es-CO" sz="900" dirty="0">
                <a:solidFill>
                  <a:schemeClr val="tx1"/>
                </a:solidFill>
                <a:latin typeface="+mj-lt"/>
              </a:rPr>
              <a:t>Las Presentaciones Efectivas están estructuradas en el Modelo de Toma de Decisiones AIDA. Para lograr la Atención del individuo debemos hacer un RESUMEN DE LA SITUACIÓN que se quiere presentar, es decir, debemos contextualizar al público sobre algo. Por lo general, está asociado a la necesidad que se quiere satisfacer o solucionar.</a:t>
            </a:r>
          </a:p>
        </p:txBody>
      </p:sp>
      <p:sp>
        <p:nvSpPr>
          <p:cNvPr id="2" name="Rectángulo 1">
            <a:extLst>
              <a:ext uri="{FF2B5EF4-FFF2-40B4-BE49-F238E27FC236}">
                <a16:creationId xmlns:a16="http://schemas.microsoft.com/office/drawing/2014/main" id="{2EFF1E0C-A287-BB89-379F-0B9FE7290370}"/>
              </a:ext>
            </a:extLst>
          </p:cNvPr>
          <p:cNvSpPr/>
          <p:nvPr/>
        </p:nvSpPr>
        <p:spPr>
          <a:xfrm>
            <a:off x="5436101" y="1290091"/>
            <a:ext cx="2136913" cy="1298875"/>
          </a:xfrm>
          <a:prstGeom prst="rect">
            <a:avLst/>
          </a:prstGeom>
          <a:no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1350"/>
          </a:p>
        </p:txBody>
      </p:sp>
      <p:sp>
        <p:nvSpPr>
          <p:cNvPr id="6" name="Rectángulo 5">
            <a:extLst>
              <a:ext uri="{FF2B5EF4-FFF2-40B4-BE49-F238E27FC236}">
                <a16:creationId xmlns:a16="http://schemas.microsoft.com/office/drawing/2014/main" id="{68BE40F6-CE15-80B5-7530-05A81349F1F5}"/>
              </a:ext>
            </a:extLst>
          </p:cNvPr>
          <p:cNvSpPr/>
          <p:nvPr/>
        </p:nvSpPr>
        <p:spPr>
          <a:xfrm>
            <a:off x="5390839" y="1217014"/>
            <a:ext cx="2304737" cy="1298523"/>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7" name="Rectángulo 6">
            <a:extLst>
              <a:ext uri="{FF2B5EF4-FFF2-40B4-BE49-F238E27FC236}">
                <a16:creationId xmlns:a16="http://schemas.microsoft.com/office/drawing/2014/main" id="{2812FC85-36B9-5CF7-A89B-DA4E2300FA2C}"/>
              </a:ext>
            </a:extLst>
          </p:cNvPr>
          <p:cNvSpPr/>
          <p:nvPr/>
        </p:nvSpPr>
        <p:spPr>
          <a:xfrm>
            <a:off x="5436101" y="3137662"/>
            <a:ext cx="2136913" cy="971516"/>
          </a:xfrm>
          <a:prstGeom prst="rect">
            <a:avLst/>
          </a:prstGeom>
          <a:no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1350"/>
          </a:p>
        </p:txBody>
      </p:sp>
      <p:sp>
        <p:nvSpPr>
          <p:cNvPr id="8" name="Rectángulo 7">
            <a:extLst>
              <a:ext uri="{FF2B5EF4-FFF2-40B4-BE49-F238E27FC236}">
                <a16:creationId xmlns:a16="http://schemas.microsoft.com/office/drawing/2014/main" id="{51993A58-477A-100D-83AF-BB2B6ED3D214}"/>
              </a:ext>
            </a:extLst>
          </p:cNvPr>
          <p:cNvSpPr/>
          <p:nvPr/>
        </p:nvSpPr>
        <p:spPr>
          <a:xfrm>
            <a:off x="5390839" y="3064496"/>
            <a:ext cx="2304737" cy="97125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9" name="Rectángulo 8">
            <a:extLst>
              <a:ext uri="{FF2B5EF4-FFF2-40B4-BE49-F238E27FC236}">
                <a16:creationId xmlns:a16="http://schemas.microsoft.com/office/drawing/2014/main" id="{4F2AC4F6-F580-7876-7AA4-0FB54BF948A3}"/>
              </a:ext>
            </a:extLst>
          </p:cNvPr>
          <p:cNvSpPr/>
          <p:nvPr/>
        </p:nvSpPr>
        <p:spPr>
          <a:xfrm>
            <a:off x="5436101" y="4384213"/>
            <a:ext cx="2136913" cy="1175534"/>
          </a:xfrm>
          <a:prstGeom prst="rect">
            <a:avLst/>
          </a:prstGeom>
          <a:no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1350"/>
          </a:p>
        </p:txBody>
      </p:sp>
      <p:sp>
        <p:nvSpPr>
          <p:cNvPr id="10" name="Rectángulo 9">
            <a:extLst>
              <a:ext uri="{FF2B5EF4-FFF2-40B4-BE49-F238E27FC236}">
                <a16:creationId xmlns:a16="http://schemas.microsoft.com/office/drawing/2014/main" id="{7CE2BEBA-4F72-8A73-5B1A-82688ED46706}"/>
              </a:ext>
            </a:extLst>
          </p:cNvPr>
          <p:cNvSpPr/>
          <p:nvPr/>
        </p:nvSpPr>
        <p:spPr>
          <a:xfrm>
            <a:off x="5390839" y="4311075"/>
            <a:ext cx="2304737" cy="117521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Tree>
    <p:extLst>
      <p:ext uri="{BB962C8B-B14F-4D97-AF65-F5344CB8AC3E}">
        <p14:creationId xmlns:p14="http://schemas.microsoft.com/office/powerpoint/2010/main" val="5431537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D96B16A-4F34-570C-1331-4EC8C7DD069A}"/>
              </a:ext>
            </a:extLst>
          </p:cNvPr>
          <p:cNvPicPr>
            <a:picLocks noChangeAspect="1"/>
          </p:cNvPicPr>
          <p:nvPr/>
        </p:nvPicPr>
        <p:blipFill rotWithShape="1">
          <a:blip r:embed="rId3"/>
          <a:srcRect l="6645" t="14456" r="7342" b="63891"/>
          <a:stretch/>
        </p:blipFill>
        <p:spPr>
          <a:xfrm>
            <a:off x="755372" y="1582554"/>
            <a:ext cx="4596848" cy="919369"/>
          </a:xfrm>
          <a:prstGeom prst="rect">
            <a:avLst/>
          </a:prstGeom>
        </p:spPr>
      </p:pic>
      <p:pic>
        <p:nvPicPr>
          <p:cNvPr id="9" name="Imagen 8">
            <a:extLst>
              <a:ext uri="{FF2B5EF4-FFF2-40B4-BE49-F238E27FC236}">
                <a16:creationId xmlns:a16="http://schemas.microsoft.com/office/drawing/2014/main" id="{B87F1FAD-2A1D-A1BB-547A-40C11AB5277F}"/>
              </a:ext>
            </a:extLst>
          </p:cNvPr>
          <p:cNvPicPr>
            <a:picLocks noChangeAspect="1"/>
          </p:cNvPicPr>
          <p:nvPr/>
        </p:nvPicPr>
        <p:blipFill rotWithShape="1">
          <a:blip r:embed="rId3"/>
          <a:srcRect l="8838" t="50000" r="9024" b="28346"/>
          <a:stretch/>
        </p:blipFill>
        <p:spPr>
          <a:xfrm>
            <a:off x="842339" y="3006450"/>
            <a:ext cx="4422913" cy="954156"/>
          </a:xfrm>
          <a:prstGeom prst="rect">
            <a:avLst/>
          </a:prstGeom>
        </p:spPr>
      </p:pic>
      <p:sp>
        <p:nvSpPr>
          <p:cNvPr id="11" name="CuadroTexto 10">
            <a:extLst>
              <a:ext uri="{FF2B5EF4-FFF2-40B4-BE49-F238E27FC236}">
                <a16:creationId xmlns:a16="http://schemas.microsoft.com/office/drawing/2014/main" id="{C143572B-20EF-9658-F6E6-EE8F0196D5B9}"/>
              </a:ext>
            </a:extLst>
          </p:cNvPr>
          <p:cNvSpPr txBox="1"/>
          <p:nvPr/>
        </p:nvSpPr>
        <p:spPr>
          <a:xfrm>
            <a:off x="5352221" y="3087226"/>
            <a:ext cx="1943101" cy="646331"/>
          </a:xfrm>
          <a:prstGeom prst="rect">
            <a:avLst/>
          </a:prstGeom>
          <a:noFill/>
        </p:spPr>
        <p:txBody>
          <a:bodyPr wrap="square">
            <a:spAutoFit/>
          </a:bodyPr>
          <a:lstStyle/>
          <a:p>
            <a:pPr algn="just"/>
            <a:r>
              <a:rPr lang="es-CO" sz="900" dirty="0">
                <a:latin typeface="+mj-lt"/>
              </a:rPr>
              <a:t>Y para que el individuo entienda o tome una decisión se debe proponer un CIERRE, un cierre fácil que invite al siguiente paso.</a:t>
            </a:r>
          </a:p>
        </p:txBody>
      </p:sp>
      <p:sp>
        <p:nvSpPr>
          <p:cNvPr id="13" name="CuadroTexto 12">
            <a:extLst>
              <a:ext uri="{FF2B5EF4-FFF2-40B4-BE49-F238E27FC236}">
                <a16:creationId xmlns:a16="http://schemas.microsoft.com/office/drawing/2014/main" id="{4FDE66C0-9FEE-A0F9-92BC-1EAC6E0B3D18}"/>
              </a:ext>
            </a:extLst>
          </p:cNvPr>
          <p:cNvSpPr txBox="1"/>
          <p:nvPr/>
        </p:nvSpPr>
        <p:spPr>
          <a:xfrm>
            <a:off x="5352221" y="1529408"/>
            <a:ext cx="1943100" cy="1061829"/>
          </a:xfrm>
          <a:prstGeom prst="rect">
            <a:avLst/>
          </a:prstGeom>
          <a:noFill/>
        </p:spPr>
        <p:txBody>
          <a:bodyPr wrap="square">
            <a:spAutoFit/>
          </a:bodyPr>
          <a:lstStyle/>
          <a:p>
            <a:pPr algn="just"/>
            <a:r>
              <a:rPr lang="es-CO" sz="900" dirty="0">
                <a:latin typeface="+mj-lt"/>
              </a:rPr>
              <a:t>Luego para que la persona pase al estado del deseo, se enfatiza cuáles son los BENEFICIOS claves, por lo general están asociados a cómo se soluciona la necesidad planteada en el resumen de la situación y finalmente en la presentación.</a:t>
            </a:r>
          </a:p>
        </p:txBody>
      </p:sp>
      <p:sp>
        <p:nvSpPr>
          <p:cNvPr id="15" name="CuadroTexto 14">
            <a:extLst>
              <a:ext uri="{FF2B5EF4-FFF2-40B4-BE49-F238E27FC236}">
                <a16:creationId xmlns:a16="http://schemas.microsoft.com/office/drawing/2014/main" id="{CFC56664-0F92-E6C3-C1F0-AC29C9B5762A}"/>
              </a:ext>
            </a:extLst>
          </p:cNvPr>
          <p:cNvSpPr txBox="1"/>
          <p:nvPr/>
        </p:nvSpPr>
        <p:spPr>
          <a:xfrm>
            <a:off x="1103244" y="4457655"/>
            <a:ext cx="6510130" cy="715581"/>
          </a:xfrm>
          <a:prstGeom prst="rect">
            <a:avLst/>
          </a:prstGeom>
          <a:noFill/>
        </p:spPr>
        <p:txBody>
          <a:bodyPr wrap="square">
            <a:spAutoFit/>
          </a:bodyPr>
          <a:lstStyle/>
          <a:p>
            <a:pPr algn="just"/>
            <a:r>
              <a:rPr lang="es-CO" sz="1350" dirty="0">
                <a:latin typeface="+mj-lt"/>
              </a:rPr>
              <a:t>De esta manera tendremos nuestras presentaciones estructuradas y organizadas según el modelo de toma de decisiones de las personas. Esto va a permitir que el mensaje que queramos comunicar sea más claro y contundente.</a:t>
            </a:r>
          </a:p>
        </p:txBody>
      </p:sp>
      <p:sp>
        <p:nvSpPr>
          <p:cNvPr id="2" name="Rectángulo 1">
            <a:extLst>
              <a:ext uri="{FF2B5EF4-FFF2-40B4-BE49-F238E27FC236}">
                <a16:creationId xmlns:a16="http://schemas.microsoft.com/office/drawing/2014/main" id="{582ACF85-6089-D55D-35D0-36B1453C3E82}"/>
              </a:ext>
            </a:extLst>
          </p:cNvPr>
          <p:cNvSpPr/>
          <p:nvPr/>
        </p:nvSpPr>
        <p:spPr>
          <a:xfrm>
            <a:off x="5310514" y="3023680"/>
            <a:ext cx="2136913" cy="971516"/>
          </a:xfrm>
          <a:prstGeom prst="rect">
            <a:avLst/>
          </a:prstGeom>
          <a:no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1350"/>
          </a:p>
        </p:txBody>
      </p:sp>
      <p:sp>
        <p:nvSpPr>
          <p:cNvPr id="3" name="Rectángulo 2">
            <a:extLst>
              <a:ext uri="{FF2B5EF4-FFF2-40B4-BE49-F238E27FC236}">
                <a16:creationId xmlns:a16="http://schemas.microsoft.com/office/drawing/2014/main" id="{CFB407C4-34F5-698B-C405-0C6ACD76719F}"/>
              </a:ext>
            </a:extLst>
          </p:cNvPr>
          <p:cNvSpPr/>
          <p:nvPr/>
        </p:nvSpPr>
        <p:spPr>
          <a:xfrm>
            <a:off x="5265252" y="2950514"/>
            <a:ext cx="2304737" cy="97125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 name="Rectángulo 3">
            <a:extLst>
              <a:ext uri="{FF2B5EF4-FFF2-40B4-BE49-F238E27FC236}">
                <a16:creationId xmlns:a16="http://schemas.microsoft.com/office/drawing/2014/main" id="{80E88C61-8D57-77EE-15D7-ED2D9877FCE0}"/>
              </a:ext>
            </a:extLst>
          </p:cNvPr>
          <p:cNvSpPr/>
          <p:nvPr/>
        </p:nvSpPr>
        <p:spPr>
          <a:xfrm>
            <a:off x="5310514" y="1537886"/>
            <a:ext cx="2136913" cy="1201335"/>
          </a:xfrm>
          <a:prstGeom prst="rect">
            <a:avLst/>
          </a:prstGeom>
          <a:no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1350"/>
          </a:p>
        </p:txBody>
      </p:sp>
      <p:sp>
        <p:nvSpPr>
          <p:cNvPr id="5" name="Rectángulo 4">
            <a:extLst>
              <a:ext uri="{FF2B5EF4-FFF2-40B4-BE49-F238E27FC236}">
                <a16:creationId xmlns:a16="http://schemas.microsoft.com/office/drawing/2014/main" id="{983BC320-14DC-49E4-E398-110E12F9EEBE}"/>
              </a:ext>
            </a:extLst>
          </p:cNvPr>
          <p:cNvSpPr/>
          <p:nvPr/>
        </p:nvSpPr>
        <p:spPr>
          <a:xfrm>
            <a:off x="5265252" y="1464720"/>
            <a:ext cx="2304737" cy="120101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Tree>
    <p:extLst>
      <p:ext uri="{BB962C8B-B14F-4D97-AF65-F5344CB8AC3E}">
        <p14:creationId xmlns:p14="http://schemas.microsoft.com/office/powerpoint/2010/main" val="22666949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44669FBD-3FDF-4AD0-8835-682BBB5A6C6D}"/>
              </a:ext>
            </a:extLst>
          </p:cNvPr>
          <p:cNvSpPr>
            <a:spLocks noGrp="1"/>
          </p:cNvSpPr>
          <p:nvPr>
            <p:ph type="title"/>
          </p:nvPr>
        </p:nvSpPr>
        <p:spPr>
          <a:xfrm>
            <a:off x="628650" y="365126"/>
            <a:ext cx="7886700" cy="1325563"/>
          </a:xfrm>
        </p:spPr>
        <p:txBody>
          <a:bodyPr/>
          <a:lstStyle/>
          <a:p>
            <a:pPr algn="ctr"/>
            <a:r>
              <a:rPr lang="es-CO" b="1" dirty="0">
                <a:solidFill>
                  <a:srgbClr val="003E69"/>
                </a:solidFill>
              </a:rPr>
              <a:t>AGENDA</a:t>
            </a:r>
          </a:p>
        </p:txBody>
      </p:sp>
      <p:sp>
        <p:nvSpPr>
          <p:cNvPr id="8" name="Marcador de contenido 2">
            <a:extLst>
              <a:ext uri="{FF2B5EF4-FFF2-40B4-BE49-F238E27FC236}">
                <a16:creationId xmlns:a16="http://schemas.microsoft.com/office/drawing/2014/main" id="{FBE7C006-899E-46CA-9DA7-EA156F37D0D8}"/>
              </a:ext>
            </a:extLst>
          </p:cNvPr>
          <p:cNvSpPr txBox="1">
            <a:spLocks/>
          </p:cNvSpPr>
          <p:nvPr/>
        </p:nvSpPr>
        <p:spPr>
          <a:xfrm>
            <a:off x="1363286" y="1825625"/>
            <a:ext cx="7152064" cy="4351338"/>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514350" indent="-514350">
              <a:buFont typeface="+mj-lt"/>
              <a:buAutoNum type="arabicPeriod"/>
            </a:pPr>
            <a:r>
              <a:rPr lang="es-CO" dirty="0">
                <a:solidFill>
                  <a:schemeClr val="tx1">
                    <a:lumMod val="65000"/>
                    <a:lumOff val="35000"/>
                  </a:schemeClr>
                </a:solidFill>
              </a:rPr>
              <a:t>Introducción</a:t>
            </a:r>
          </a:p>
          <a:p>
            <a:pPr marL="514350" indent="-514350">
              <a:buFont typeface="+mj-lt"/>
              <a:buAutoNum type="arabicPeriod"/>
            </a:pPr>
            <a:r>
              <a:rPr lang="es-CO" dirty="0">
                <a:solidFill>
                  <a:schemeClr val="tx1">
                    <a:lumMod val="65000"/>
                    <a:lumOff val="35000"/>
                  </a:schemeClr>
                </a:solidFill>
              </a:rPr>
              <a:t>Problema de Investigación</a:t>
            </a:r>
          </a:p>
          <a:p>
            <a:pPr marL="514350" indent="-514350">
              <a:buFont typeface="+mj-lt"/>
              <a:buAutoNum type="arabicPeriod"/>
            </a:pPr>
            <a:r>
              <a:rPr lang="es-CO" dirty="0">
                <a:solidFill>
                  <a:schemeClr val="tx1">
                    <a:lumMod val="65000"/>
                    <a:lumOff val="35000"/>
                  </a:schemeClr>
                </a:solidFill>
              </a:rPr>
              <a:t>Justificación</a:t>
            </a:r>
          </a:p>
          <a:p>
            <a:pPr marL="514350" indent="-514350">
              <a:buFont typeface="+mj-lt"/>
              <a:buAutoNum type="arabicPeriod"/>
            </a:pPr>
            <a:r>
              <a:rPr lang="es-CO" dirty="0">
                <a:solidFill>
                  <a:schemeClr val="tx1">
                    <a:lumMod val="65000"/>
                    <a:lumOff val="35000"/>
                  </a:schemeClr>
                </a:solidFill>
              </a:rPr>
              <a:t>Objetivos</a:t>
            </a:r>
          </a:p>
          <a:p>
            <a:pPr marL="514350" indent="-514350">
              <a:buFont typeface="+mj-lt"/>
              <a:buAutoNum type="arabicPeriod"/>
            </a:pPr>
            <a:r>
              <a:rPr lang="es-CO" dirty="0">
                <a:solidFill>
                  <a:schemeClr val="tx1">
                    <a:lumMod val="65000"/>
                    <a:lumOff val="35000"/>
                  </a:schemeClr>
                </a:solidFill>
              </a:rPr>
              <a:t>Estado del Arte</a:t>
            </a:r>
          </a:p>
          <a:p>
            <a:pPr marL="514350" indent="-514350">
              <a:buFont typeface="+mj-lt"/>
              <a:buAutoNum type="arabicPeriod"/>
            </a:pPr>
            <a:r>
              <a:rPr lang="es-CO" dirty="0">
                <a:solidFill>
                  <a:schemeClr val="tx1">
                    <a:lumMod val="65000"/>
                    <a:lumOff val="35000"/>
                  </a:schemeClr>
                </a:solidFill>
              </a:rPr>
              <a:t>Metodología</a:t>
            </a:r>
          </a:p>
          <a:p>
            <a:pPr marL="514350" indent="-514350">
              <a:buFont typeface="+mj-lt"/>
              <a:buAutoNum type="arabicPeriod"/>
            </a:pPr>
            <a:r>
              <a:rPr lang="es-CO" dirty="0">
                <a:solidFill>
                  <a:schemeClr val="tx1">
                    <a:lumMod val="65000"/>
                    <a:lumOff val="35000"/>
                  </a:schemeClr>
                </a:solidFill>
              </a:rPr>
              <a:t>Resultados</a:t>
            </a:r>
          </a:p>
          <a:p>
            <a:pPr marL="514350" indent="-514350">
              <a:buFont typeface="+mj-lt"/>
              <a:buAutoNum type="arabicPeriod"/>
            </a:pPr>
            <a:r>
              <a:rPr lang="es-CO" dirty="0">
                <a:solidFill>
                  <a:schemeClr val="tx1">
                    <a:lumMod val="65000"/>
                    <a:lumOff val="35000"/>
                  </a:schemeClr>
                </a:solidFill>
              </a:rPr>
              <a:t>Conclusiones</a:t>
            </a:r>
          </a:p>
          <a:p>
            <a:pPr marL="514350" indent="-514350">
              <a:buFont typeface="+mj-lt"/>
              <a:buAutoNum type="arabicPeriod"/>
            </a:pPr>
            <a:r>
              <a:rPr lang="es-CO" dirty="0">
                <a:solidFill>
                  <a:schemeClr val="tx1">
                    <a:lumMod val="65000"/>
                    <a:lumOff val="35000"/>
                  </a:schemeClr>
                </a:solidFill>
              </a:rPr>
              <a:t>Trabajo Futuro</a:t>
            </a:r>
          </a:p>
          <a:p>
            <a:pPr marL="514350" indent="-514350">
              <a:buFont typeface="+mj-lt"/>
              <a:buAutoNum type="arabicPeriod"/>
            </a:pPr>
            <a:r>
              <a:rPr lang="es-CO" dirty="0">
                <a:solidFill>
                  <a:schemeClr val="tx1">
                    <a:lumMod val="65000"/>
                    <a:lumOff val="35000"/>
                  </a:schemeClr>
                </a:solidFill>
              </a:rPr>
              <a:t>Referencias Bibliográficas </a:t>
            </a:r>
          </a:p>
        </p:txBody>
      </p:sp>
      <p:sp>
        <p:nvSpPr>
          <p:cNvPr id="2" name="Rectángulo 1">
            <a:extLst>
              <a:ext uri="{FF2B5EF4-FFF2-40B4-BE49-F238E27FC236}">
                <a16:creationId xmlns:a16="http://schemas.microsoft.com/office/drawing/2014/main" id="{7C7D5BD8-391C-26B5-1B17-AE0B3AFB90DB}"/>
              </a:ext>
            </a:extLst>
          </p:cNvPr>
          <p:cNvSpPr/>
          <p:nvPr/>
        </p:nvSpPr>
        <p:spPr>
          <a:xfrm>
            <a:off x="157316" y="142416"/>
            <a:ext cx="1504336" cy="7767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1.png">
            <a:extLst>
              <a:ext uri="{FF2B5EF4-FFF2-40B4-BE49-F238E27FC236}">
                <a16:creationId xmlns:a16="http://schemas.microsoft.com/office/drawing/2014/main" id="{B00EF351-F3DF-393B-6ED0-08978B98FA1D}"/>
              </a:ext>
            </a:extLst>
          </p:cNvPr>
          <p:cNvPicPr/>
          <p:nvPr/>
        </p:nvPicPr>
        <p:blipFill>
          <a:blip r:embed="rId3"/>
          <a:srcRect/>
          <a:stretch>
            <a:fillRect/>
          </a:stretch>
        </p:blipFill>
        <p:spPr>
          <a:xfrm>
            <a:off x="35931" y="142417"/>
            <a:ext cx="7289101" cy="624500"/>
          </a:xfrm>
          <a:prstGeom prst="rect">
            <a:avLst/>
          </a:prstGeom>
          <a:ln/>
        </p:spPr>
      </p:pic>
    </p:spTree>
    <p:extLst>
      <p:ext uri="{BB962C8B-B14F-4D97-AF65-F5344CB8AC3E}">
        <p14:creationId xmlns:p14="http://schemas.microsoft.com/office/powerpoint/2010/main" val="25144147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AA8A993-DEA0-9F00-D7C6-3ACF7165A201}"/>
              </a:ext>
            </a:extLst>
          </p:cNvPr>
          <p:cNvPicPr>
            <a:picLocks noChangeAspect="1"/>
          </p:cNvPicPr>
          <p:nvPr/>
        </p:nvPicPr>
        <p:blipFill rotWithShape="1">
          <a:blip r:embed="rId3"/>
          <a:srcRect t="5445"/>
          <a:stretch/>
        </p:blipFill>
        <p:spPr>
          <a:xfrm>
            <a:off x="1624792" y="1584824"/>
            <a:ext cx="6282456" cy="3131966"/>
          </a:xfrm>
          <a:prstGeom prst="rect">
            <a:avLst/>
          </a:prstGeom>
        </p:spPr>
      </p:pic>
    </p:spTree>
    <p:extLst>
      <p:ext uri="{BB962C8B-B14F-4D97-AF65-F5344CB8AC3E}">
        <p14:creationId xmlns:p14="http://schemas.microsoft.com/office/powerpoint/2010/main" val="9318260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BB33E8D-A4C6-8C61-70A6-BAA03EF12418}"/>
              </a:ext>
            </a:extLst>
          </p:cNvPr>
          <p:cNvPicPr>
            <a:picLocks noChangeAspect="1"/>
          </p:cNvPicPr>
          <p:nvPr/>
        </p:nvPicPr>
        <p:blipFill rotWithShape="1">
          <a:blip r:embed="rId3"/>
          <a:srcRect t="35990" b="1"/>
          <a:stretch/>
        </p:blipFill>
        <p:spPr>
          <a:xfrm>
            <a:off x="1669530" y="1021490"/>
            <a:ext cx="5889766" cy="1999966"/>
          </a:xfrm>
          <a:prstGeom prst="rect">
            <a:avLst/>
          </a:prstGeom>
        </p:spPr>
      </p:pic>
      <p:pic>
        <p:nvPicPr>
          <p:cNvPr id="6" name="Imagen 5">
            <a:extLst>
              <a:ext uri="{FF2B5EF4-FFF2-40B4-BE49-F238E27FC236}">
                <a16:creationId xmlns:a16="http://schemas.microsoft.com/office/drawing/2014/main" id="{0136984A-A31A-AC39-004F-B268D767A0F7}"/>
              </a:ext>
            </a:extLst>
          </p:cNvPr>
          <p:cNvPicPr>
            <a:picLocks noChangeAspect="1"/>
          </p:cNvPicPr>
          <p:nvPr/>
        </p:nvPicPr>
        <p:blipFill rotWithShape="1">
          <a:blip r:embed="rId4"/>
          <a:srcRect r="50000"/>
          <a:stretch/>
        </p:blipFill>
        <p:spPr>
          <a:xfrm>
            <a:off x="743090" y="2681880"/>
            <a:ext cx="1683230" cy="1299169"/>
          </a:xfrm>
          <a:prstGeom prst="rect">
            <a:avLst/>
          </a:prstGeom>
        </p:spPr>
      </p:pic>
      <p:pic>
        <p:nvPicPr>
          <p:cNvPr id="8" name="Imagen 7">
            <a:extLst>
              <a:ext uri="{FF2B5EF4-FFF2-40B4-BE49-F238E27FC236}">
                <a16:creationId xmlns:a16="http://schemas.microsoft.com/office/drawing/2014/main" id="{B3B2C0C0-6916-7180-A65B-D006DA6D5C42}"/>
              </a:ext>
            </a:extLst>
          </p:cNvPr>
          <p:cNvPicPr>
            <a:picLocks noChangeAspect="1"/>
          </p:cNvPicPr>
          <p:nvPr/>
        </p:nvPicPr>
        <p:blipFill rotWithShape="1">
          <a:blip r:embed="rId5"/>
          <a:srcRect r="50000"/>
          <a:stretch/>
        </p:blipFill>
        <p:spPr>
          <a:xfrm>
            <a:off x="2608578" y="2867646"/>
            <a:ext cx="1735421" cy="1299169"/>
          </a:xfrm>
          <a:prstGeom prst="rect">
            <a:avLst/>
          </a:prstGeom>
        </p:spPr>
      </p:pic>
      <p:pic>
        <p:nvPicPr>
          <p:cNvPr id="9" name="Imagen 8">
            <a:extLst>
              <a:ext uri="{FF2B5EF4-FFF2-40B4-BE49-F238E27FC236}">
                <a16:creationId xmlns:a16="http://schemas.microsoft.com/office/drawing/2014/main" id="{12B91E2F-BC34-69DC-6337-1164DB326897}"/>
              </a:ext>
            </a:extLst>
          </p:cNvPr>
          <p:cNvPicPr>
            <a:picLocks noChangeAspect="1"/>
          </p:cNvPicPr>
          <p:nvPr/>
        </p:nvPicPr>
        <p:blipFill rotWithShape="1">
          <a:blip r:embed="rId4"/>
          <a:srcRect l="50000"/>
          <a:stretch/>
        </p:blipFill>
        <p:spPr>
          <a:xfrm>
            <a:off x="743090" y="4028478"/>
            <a:ext cx="1683230" cy="1299169"/>
          </a:xfrm>
          <a:prstGeom prst="rect">
            <a:avLst/>
          </a:prstGeom>
        </p:spPr>
      </p:pic>
      <p:pic>
        <p:nvPicPr>
          <p:cNvPr id="10" name="Imagen 9">
            <a:extLst>
              <a:ext uri="{FF2B5EF4-FFF2-40B4-BE49-F238E27FC236}">
                <a16:creationId xmlns:a16="http://schemas.microsoft.com/office/drawing/2014/main" id="{BE77264B-5BE3-6B6E-9C82-224D1402626E}"/>
              </a:ext>
            </a:extLst>
          </p:cNvPr>
          <p:cNvPicPr>
            <a:picLocks noChangeAspect="1"/>
          </p:cNvPicPr>
          <p:nvPr/>
        </p:nvPicPr>
        <p:blipFill rotWithShape="1">
          <a:blip r:embed="rId5"/>
          <a:srcRect l="50000"/>
          <a:stretch/>
        </p:blipFill>
        <p:spPr>
          <a:xfrm>
            <a:off x="2601124" y="4244298"/>
            <a:ext cx="1735421" cy="1299169"/>
          </a:xfrm>
          <a:prstGeom prst="rect">
            <a:avLst/>
          </a:prstGeom>
        </p:spPr>
      </p:pic>
      <p:pic>
        <p:nvPicPr>
          <p:cNvPr id="12" name="Imagen 11">
            <a:extLst>
              <a:ext uri="{FF2B5EF4-FFF2-40B4-BE49-F238E27FC236}">
                <a16:creationId xmlns:a16="http://schemas.microsoft.com/office/drawing/2014/main" id="{E943077B-3D1C-94D6-CFD3-8C859A869AB6}"/>
              </a:ext>
            </a:extLst>
          </p:cNvPr>
          <p:cNvPicPr>
            <a:picLocks noChangeAspect="1"/>
          </p:cNvPicPr>
          <p:nvPr/>
        </p:nvPicPr>
        <p:blipFill rotWithShape="1">
          <a:blip r:embed="rId6"/>
          <a:srcRect r="50984"/>
          <a:stretch/>
        </p:blipFill>
        <p:spPr>
          <a:xfrm>
            <a:off x="4521234" y="2891511"/>
            <a:ext cx="1683230" cy="1282426"/>
          </a:xfrm>
          <a:prstGeom prst="rect">
            <a:avLst/>
          </a:prstGeom>
        </p:spPr>
      </p:pic>
      <p:pic>
        <p:nvPicPr>
          <p:cNvPr id="13" name="Imagen 12">
            <a:extLst>
              <a:ext uri="{FF2B5EF4-FFF2-40B4-BE49-F238E27FC236}">
                <a16:creationId xmlns:a16="http://schemas.microsoft.com/office/drawing/2014/main" id="{0E062A31-8709-ED14-1818-11E1679B2AF4}"/>
              </a:ext>
            </a:extLst>
          </p:cNvPr>
          <p:cNvPicPr>
            <a:picLocks noChangeAspect="1"/>
          </p:cNvPicPr>
          <p:nvPr/>
        </p:nvPicPr>
        <p:blipFill rotWithShape="1">
          <a:blip r:embed="rId6"/>
          <a:srcRect l="49016"/>
          <a:stretch/>
        </p:blipFill>
        <p:spPr>
          <a:xfrm>
            <a:off x="4505059" y="4244297"/>
            <a:ext cx="1738812" cy="1273629"/>
          </a:xfrm>
          <a:prstGeom prst="rect">
            <a:avLst/>
          </a:prstGeom>
        </p:spPr>
      </p:pic>
      <p:pic>
        <p:nvPicPr>
          <p:cNvPr id="15" name="Imagen 14">
            <a:extLst>
              <a:ext uri="{FF2B5EF4-FFF2-40B4-BE49-F238E27FC236}">
                <a16:creationId xmlns:a16="http://schemas.microsoft.com/office/drawing/2014/main" id="{C1AC08AF-736E-EB2B-F6E4-A446E0AFB422}"/>
              </a:ext>
            </a:extLst>
          </p:cNvPr>
          <p:cNvPicPr>
            <a:picLocks noChangeAspect="1"/>
          </p:cNvPicPr>
          <p:nvPr/>
        </p:nvPicPr>
        <p:blipFill rotWithShape="1">
          <a:blip r:embed="rId7"/>
          <a:srcRect t="1" r="50934" b="2690"/>
          <a:stretch/>
        </p:blipFill>
        <p:spPr>
          <a:xfrm>
            <a:off x="6677350" y="2874768"/>
            <a:ext cx="1723901" cy="1299169"/>
          </a:xfrm>
          <a:prstGeom prst="rect">
            <a:avLst/>
          </a:prstGeom>
        </p:spPr>
      </p:pic>
      <p:pic>
        <p:nvPicPr>
          <p:cNvPr id="16" name="Imagen 15">
            <a:extLst>
              <a:ext uri="{FF2B5EF4-FFF2-40B4-BE49-F238E27FC236}">
                <a16:creationId xmlns:a16="http://schemas.microsoft.com/office/drawing/2014/main" id="{EF716327-13CF-BBD6-C452-C3A00F5CF2AA}"/>
              </a:ext>
            </a:extLst>
          </p:cNvPr>
          <p:cNvPicPr>
            <a:picLocks noChangeAspect="1"/>
          </p:cNvPicPr>
          <p:nvPr/>
        </p:nvPicPr>
        <p:blipFill rotWithShape="1">
          <a:blip r:embed="rId7"/>
          <a:srcRect l="48963"/>
          <a:stretch/>
        </p:blipFill>
        <p:spPr>
          <a:xfrm>
            <a:off x="6677350" y="4244298"/>
            <a:ext cx="1793126" cy="1335092"/>
          </a:xfrm>
          <a:prstGeom prst="rect">
            <a:avLst/>
          </a:prstGeom>
        </p:spPr>
      </p:pic>
    </p:spTree>
    <p:extLst>
      <p:ext uri="{BB962C8B-B14F-4D97-AF65-F5344CB8AC3E}">
        <p14:creationId xmlns:p14="http://schemas.microsoft.com/office/powerpoint/2010/main" val="1833147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C450F1B-1328-69DE-6F7A-6ED366A8FD90}"/>
              </a:ext>
            </a:extLst>
          </p:cNvPr>
          <p:cNvPicPr>
            <a:picLocks noChangeAspect="1"/>
          </p:cNvPicPr>
          <p:nvPr/>
        </p:nvPicPr>
        <p:blipFill rotWithShape="1">
          <a:blip r:embed="rId3"/>
          <a:srcRect r="10636"/>
          <a:stretch/>
        </p:blipFill>
        <p:spPr>
          <a:xfrm>
            <a:off x="1257349" y="1300294"/>
            <a:ext cx="6137364" cy="4098386"/>
          </a:xfrm>
          <a:prstGeom prst="rect">
            <a:avLst/>
          </a:prstGeom>
        </p:spPr>
      </p:pic>
      <p:sp>
        <p:nvSpPr>
          <p:cNvPr id="2" name="Rectángulo 1">
            <a:extLst>
              <a:ext uri="{FF2B5EF4-FFF2-40B4-BE49-F238E27FC236}">
                <a16:creationId xmlns:a16="http://schemas.microsoft.com/office/drawing/2014/main" id="{4037E866-8FB8-1B2E-47B7-0B70ECC11A69}"/>
              </a:ext>
            </a:extLst>
          </p:cNvPr>
          <p:cNvSpPr/>
          <p:nvPr/>
        </p:nvSpPr>
        <p:spPr>
          <a:xfrm>
            <a:off x="157316" y="142416"/>
            <a:ext cx="1504336" cy="7767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1.png">
            <a:extLst>
              <a:ext uri="{FF2B5EF4-FFF2-40B4-BE49-F238E27FC236}">
                <a16:creationId xmlns:a16="http://schemas.microsoft.com/office/drawing/2014/main" id="{F7041D36-7011-B788-59F1-2338764E6A5D}"/>
              </a:ext>
            </a:extLst>
          </p:cNvPr>
          <p:cNvPicPr/>
          <p:nvPr/>
        </p:nvPicPr>
        <p:blipFill>
          <a:blip r:embed="rId4"/>
          <a:srcRect/>
          <a:stretch>
            <a:fillRect/>
          </a:stretch>
        </p:blipFill>
        <p:spPr>
          <a:xfrm>
            <a:off x="157316" y="147639"/>
            <a:ext cx="7324165" cy="771525"/>
          </a:xfrm>
          <a:prstGeom prst="rect">
            <a:avLst/>
          </a:prstGeom>
          <a:ln/>
        </p:spPr>
      </p:pic>
    </p:spTree>
    <p:extLst>
      <p:ext uri="{BB962C8B-B14F-4D97-AF65-F5344CB8AC3E}">
        <p14:creationId xmlns:p14="http://schemas.microsoft.com/office/powerpoint/2010/main" val="3525519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13F9A1C7-2494-9CBC-A61D-14971BE2EDD4}"/>
              </a:ext>
            </a:extLst>
          </p:cNvPr>
          <p:cNvSpPr>
            <a:spLocks noGrp="1"/>
          </p:cNvSpPr>
          <p:nvPr>
            <p:ph type="title"/>
          </p:nvPr>
        </p:nvSpPr>
        <p:spPr>
          <a:xfrm>
            <a:off x="832662" y="1822536"/>
            <a:ext cx="5133975" cy="442913"/>
          </a:xfrm>
        </p:spPr>
        <p:txBody>
          <a:bodyPr anchor="t"/>
          <a:lstStyle/>
          <a:p>
            <a:pPr eaLnBrk="1" hangingPunct="1"/>
            <a:r>
              <a:rPr lang="es-ES_tradnl" altLang="es-CO" sz="1275" b="1" dirty="0">
                <a:solidFill>
                  <a:srgbClr val="003E69"/>
                </a:solidFill>
              </a:rPr>
              <a:t>Diapositivas para el desarrollo del contenido</a:t>
            </a:r>
          </a:p>
        </p:txBody>
      </p:sp>
      <p:sp>
        <p:nvSpPr>
          <p:cNvPr id="5" name="2 Subtítulo">
            <a:extLst>
              <a:ext uri="{FF2B5EF4-FFF2-40B4-BE49-F238E27FC236}">
                <a16:creationId xmlns:a16="http://schemas.microsoft.com/office/drawing/2014/main" id="{E38BA44D-8E3C-57AB-9DA0-E4734E313950}"/>
              </a:ext>
            </a:extLst>
          </p:cNvPr>
          <p:cNvSpPr>
            <a:spLocks/>
          </p:cNvSpPr>
          <p:nvPr/>
        </p:nvSpPr>
        <p:spPr bwMode="auto">
          <a:xfrm>
            <a:off x="832662" y="2358887"/>
            <a:ext cx="6144608" cy="292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rIns="68579"/>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Tx/>
              <a:buNone/>
            </a:pPr>
            <a:r>
              <a:rPr lang="es-ES_tradnl" altLang="es-CO" sz="1050" b="1" dirty="0">
                <a:solidFill>
                  <a:srgbClr val="7F7F7F"/>
                </a:solidFill>
              </a:rPr>
              <a:t>RECUERDE: </a:t>
            </a:r>
            <a:r>
              <a:rPr lang="es-ES_tradnl" altLang="es-CO" sz="1050" dirty="0">
                <a:solidFill>
                  <a:srgbClr val="7F7F7F"/>
                </a:solidFill>
              </a:rPr>
              <a:t>las diapositivas son una guía para el desarrollo de su exposici</a:t>
            </a:r>
            <a:r>
              <a:rPr lang="es-ES_tradnl" altLang="ja-JP" sz="1050" dirty="0">
                <a:solidFill>
                  <a:srgbClr val="7F7F7F"/>
                </a:solidFill>
              </a:rPr>
              <a:t>ón. Busque la armonía entre el texto, las imágenes, los colores y los gráficos.</a:t>
            </a:r>
          </a:p>
          <a:p>
            <a:pPr marL="257175" indent="-257175">
              <a:buFont typeface="+mj-lt"/>
              <a:buAutoNum type="arabicPeriod"/>
            </a:pPr>
            <a:endParaRPr lang="es-ES_tradnl" altLang="ja-JP" sz="1050" dirty="0">
              <a:solidFill>
                <a:srgbClr val="7F7F7F"/>
              </a:solidFill>
            </a:endParaRPr>
          </a:p>
          <a:p>
            <a:pPr marL="257175" indent="-257175">
              <a:buClr>
                <a:schemeClr val="accent1"/>
              </a:buClr>
              <a:buSzPct val="108000"/>
              <a:buFont typeface="+mj-lt"/>
              <a:buAutoNum type="arabicPeriod"/>
            </a:pPr>
            <a:r>
              <a:rPr lang="es-ES_tradnl" altLang="ja-JP" sz="1050" dirty="0">
                <a:solidFill>
                  <a:schemeClr val="tx1">
                    <a:lumMod val="65000"/>
                    <a:lumOff val="35000"/>
                  </a:schemeClr>
                </a:solidFill>
              </a:rPr>
              <a:t>No sature </a:t>
            </a:r>
            <a:r>
              <a:rPr lang="es-ES_tradnl" altLang="ja-JP" sz="1050" dirty="0">
                <a:solidFill>
                  <a:srgbClr val="7F7F7F"/>
                </a:solidFill>
              </a:rPr>
              <a:t>las diapositivas de información sea breve y conciso</a:t>
            </a:r>
          </a:p>
          <a:p>
            <a:pPr marL="257175" indent="-257175">
              <a:buClr>
                <a:schemeClr val="accent1"/>
              </a:buClr>
              <a:buSzPct val="108000"/>
              <a:buFont typeface="+mj-lt"/>
              <a:buAutoNum type="arabicPeriod"/>
            </a:pPr>
            <a:r>
              <a:rPr lang="es-ES_tradnl" altLang="ja-JP" sz="1050" dirty="0">
                <a:solidFill>
                  <a:srgbClr val="7F7F7F"/>
                </a:solidFill>
              </a:rPr>
              <a:t>Utilice siempre la tipografía </a:t>
            </a:r>
            <a:r>
              <a:rPr lang="es-ES_tradnl" altLang="ja-JP" sz="1050" dirty="0" err="1">
                <a:solidFill>
                  <a:srgbClr val="7F7F7F"/>
                </a:solidFill>
              </a:rPr>
              <a:t>calibri</a:t>
            </a:r>
            <a:r>
              <a:rPr lang="es-ES_tradnl" altLang="ja-JP" sz="1050" dirty="0">
                <a:solidFill>
                  <a:srgbClr val="7F7F7F"/>
                </a:solidFill>
              </a:rPr>
              <a:t> (por su visibilidad y legibilidad)</a:t>
            </a:r>
          </a:p>
          <a:p>
            <a:pPr marL="257175" indent="-257175">
              <a:buClr>
                <a:schemeClr val="accent1"/>
              </a:buClr>
              <a:buSzPct val="108000"/>
              <a:buFont typeface="+mj-lt"/>
              <a:buAutoNum type="arabicPeriod"/>
            </a:pPr>
            <a:r>
              <a:rPr lang="es-ES_tradnl" altLang="ja-JP" sz="1050" dirty="0">
                <a:solidFill>
                  <a:srgbClr val="7F7F7F"/>
                </a:solidFill>
              </a:rPr>
              <a:t>Unifique los estilos de los títulos, subtítulos y párrafos en cuanto a tamaño y color</a:t>
            </a:r>
          </a:p>
          <a:p>
            <a:pPr marL="257175" indent="-257175">
              <a:buClr>
                <a:schemeClr val="accent1"/>
              </a:buClr>
              <a:buSzPct val="108000"/>
              <a:buFont typeface="+mj-lt"/>
              <a:buAutoNum type="arabicPeriod"/>
            </a:pPr>
            <a:r>
              <a:rPr lang="es-ES_tradnl" altLang="es-CO" sz="1050" dirty="0">
                <a:solidFill>
                  <a:srgbClr val="7F7F7F"/>
                </a:solidFill>
              </a:rPr>
              <a:t>Siga el orden propuesto en las diapositivas</a:t>
            </a:r>
          </a:p>
          <a:p>
            <a:pPr marL="257175" indent="-257175">
              <a:buClr>
                <a:schemeClr val="accent1"/>
              </a:buClr>
              <a:buSzPct val="108000"/>
              <a:buFont typeface="+mj-lt"/>
              <a:buAutoNum type="arabicPeriod"/>
            </a:pPr>
            <a:r>
              <a:rPr lang="es-ES_tradnl" altLang="es-CO" sz="1050" dirty="0">
                <a:solidFill>
                  <a:srgbClr val="7F7F7F"/>
                </a:solidFill>
              </a:rPr>
              <a:t>No elimine el fondo de las diapositivas</a:t>
            </a:r>
          </a:p>
          <a:p>
            <a:pPr marL="257175" indent="-257175">
              <a:buClr>
                <a:schemeClr val="accent1"/>
              </a:buClr>
              <a:buSzPct val="108000"/>
              <a:buFont typeface="+mj-lt"/>
              <a:buAutoNum type="arabicPeriod"/>
            </a:pPr>
            <a:r>
              <a:rPr lang="es-ES" altLang="es-CO" sz="1050" dirty="0">
                <a:solidFill>
                  <a:srgbClr val="7F7F7F"/>
                </a:solidFill>
              </a:rPr>
              <a:t>No sobreponga textos o </a:t>
            </a:r>
            <a:r>
              <a:rPr lang="es-ES_tradnl" altLang="es-CO" sz="1050" dirty="0">
                <a:solidFill>
                  <a:srgbClr val="7F7F7F"/>
                </a:solidFill>
              </a:rPr>
              <a:t>imágenes sobre los gráficos de la diapositiva</a:t>
            </a:r>
          </a:p>
          <a:p>
            <a:pPr marL="257175" indent="-257175">
              <a:buClr>
                <a:schemeClr val="accent1"/>
              </a:buClr>
              <a:buSzPct val="108000"/>
              <a:buFont typeface="+mj-lt"/>
              <a:buAutoNum type="arabicPeriod"/>
            </a:pPr>
            <a:r>
              <a:rPr lang="es-ES_tradnl" altLang="es-CO" sz="1050" dirty="0">
                <a:solidFill>
                  <a:srgbClr val="7F7F7F"/>
                </a:solidFill>
              </a:rPr>
              <a:t>Corrija la redacción y ortografía, </a:t>
            </a:r>
            <a:r>
              <a:rPr lang="es-CO" altLang="es-CO" sz="1050" dirty="0">
                <a:solidFill>
                  <a:srgbClr val="7F7F7F"/>
                </a:solidFill>
              </a:rPr>
              <a:t>m</a:t>
            </a:r>
            <a:r>
              <a:rPr lang="es-CO" sz="1050" dirty="0">
                <a:solidFill>
                  <a:srgbClr val="7F7F7F"/>
                </a:solidFill>
              </a:rPr>
              <a:t>aneje el mismo tipo de letra.</a:t>
            </a:r>
            <a:endParaRPr lang="es-ES_tradnl" altLang="es-CO" sz="1050" dirty="0">
              <a:solidFill>
                <a:srgbClr val="7F7F7F"/>
              </a:solidFill>
            </a:endParaRPr>
          </a:p>
          <a:p>
            <a:pPr marL="257175" indent="-257175">
              <a:buClr>
                <a:schemeClr val="accent1"/>
              </a:buClr>
              <a:buSzPct val="108000"/>
              <a:buFont typeface="+mj-lt"/>
              <a:buAutoNum type="arabicPeriod"/>
            </a:pPr>
            <a:r>
              <a:rPr lang="es-ES" altLang="es-CO" sz="1050" dirty="0">
                <a:solidFill>
                  <a:srgbClr val="7F7F7F"/>
                </a:solidFill>
              </a:rPr>
              <a:t>E</a:t>
            </a:r>
            <a:r>
              <a:rPr lang="es-ES_tradnl" altLang="es-CO" sz="1050" dirty="0">
                <a:solidFill>
                  <a:srgbClr val="7F7F7F"/>
                </a:solidFill>
              </a:rPr>
              <a:t>n la ultima diapositiva agregue la información de contactos</a:t>
            </a:r>
          </a:p>
          <a:p>
            <a:pPr marL="257175" indent="-257175">
              <a:buClr>
                <a:schemeClr val="accent1"/>
              </a:buClr>
              <a:buSzPct val="108000"/>
              <a:buFont typeface="+mj-lt"/>
              <a:buAutoNum type="arabicPeriod"/>
            </a:pPr>
            <a:r>
              <a:rPr lang="es-CO" sz="1050" dirty="0">
                <a:solidFill>
                  <a:srgbClr val="7F7F7F"/>
                </a:solidFill>
              </a:rPr>
              <a:t>Menos es más, siga las pautas básicas y logrará una presentación armoniosa</a:t>
            </a:r>
          </a:p>
          <a:p>
            <a:pPr marL="257175" indent="-257175">
              <a:buClr>
                <a:schemeClr val="accent1"/>
              </a:buClr>
              <a:buSzPct val="108000"/>
              <a:buFont typeface="+mj-lt"/>
              <a:buAutoNum type="arabicPeriod"/>
            </a:pPr>
            <a:r>
              <a:rPr lang="es-CO" sz="1050" dirty="0">
                <a:solidFill>
                  <a:srgbClr val="7F7F7F"/>
                </a:solidFill>
              </a:rPr>
              <a:t>Presentaciones para todo tipo de públicos, visuales, auditivos, sensoriales.</a:t>
            </a:r>
          </a:p>
          <a:p>
            <a:pPr marL="257175" indent="-257175">
              <a:buClr>
                <a:schemeClr val="accent1"/>
              </a:buClr>
              <a:buSzPct val="108000"/>
              <a:buFont typeface="+mj-lt"/>
              <a:buAutoNum type="arabicPeriod"/>
            </a:pPr>
            <a:r>
              <a:rPr lang="es-CO" sz="1050" dirty="0">
                <a:solidFill>
                  <a:srgbClr val="7F7F7F"/>
                </a:solidFill>
              </a:rPr>
              <a:t>Haga énfasis en la voz, en la idea y en los beneficios.</a:t>
            </a:r>
          </a:p>
          <a:p>
            <a:pPr marL="257175" indent="-257175">
              <a:buClr>
                <a:schemeClr val="accent1"/>
              </a:buClr>
              <a:buSzPct val="108000"/>
              <a:buFont typeface="+mj-lt"/>
              <a:buAutoNum type="arabicPeriod"/>
            </a:pPr>
            <a:endParaRPr lang="es-CO" sz="1050" dirty="0">
              <a:solidFill>
                <a:srgbClr val="7F7F7F"/>
              </a:solidFill>
            </a:endParaRPr>
          </a:p>
          <a:p>
            <a:pPr marL="257175" indent="-257175">
              <a:buClr>
                <a:schemeClr val="accent1"/>
              </a:buClr>
              <a:buSzPct val="108000"/>
              <a:buFont typeface="+mj-lt"/>
              <a:buAutoNum type="arabicPeriod"/>
            </a:pPr>
            <a:endParaRPr lang="es-ES_tradnl" altLang="es-CO" sz="1050" dirty="0">
              <a:solidFill>
                <a:srgbClr val="7F7F7F"/>
              </a:solidFill>
            </a:endParaRPr>
          </a:p>
          <a:p>
            <a:pPr eaLnBrk="1" hangingPunct="1">
              <a:buFontTx/>
              <a:buNone/>
            </a:pPr>
            <a:endParaRPr lang="es-ES_tradnl" altLang="es-CO" sz="1050" dirty="0">
              <a:solidFill>
                <a:srgbClr val="7F7F7F"/>
              </a:solidFill>
            </a:endParaRPr>
          </a:p>
        </p:txBody>
      </p:sp>
      <p:sp>
        <p:nvSpPr>
          <p:cNvPr id="2" name="Rectángulo 1">
            <a:extLst>
              <a:ext uri="{FF2B5EF4-FFF2-40B4-BE49-F238E27FC236}">
                <a16:creationId xmlns:a16="http://schemas.microsoft.com/office/drawing/2014/main" id="{79B13C90-D8EA-6E3B-4BBD-44C1A0DAED68}"/>
              </a:ext>
            </a:extLst>
          </p:cNvPr>
          <p:cNvSpPr/>
          <p:nvPr/>
        </p:nvSpPr>
        <p:spPr>
          <a:xfrm>
            <a:off x="157316" y="142416"/>
            <a:ext cx="1504336" cy="7767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1.png">
            <a:extLst>
              <a:ext uri="{FF2B5EF4-FFF2-40B4-BE49-F238E27FC236}">
                <a16:creationId xmlns:a16="http://schemas.microsoft.com/office/drawing/2014/main" id="{1AD55CE7-5220-7AB7-76A7-1E6CB34160DF}"/>
              </a:ext>
            </a:extLst>
          </p:cNvPr>
          <p:cNvPicPr/>
          <p:nvPr/>
        </p:nvPicPr>
        <p:blipFill>
          <a:blip r:embed="rId3"/>
          <a:srcRect/>
          <a:stretch>
            <a:fillRect/>
          </a:stretch>
        </p:blipFill>
        <p:spPr>
          <a:xfrm>
            <a:off x="157316" y="194358"/>
            <a:ext cx="7324165" cy="771525"/>
          </a:xfrm>
          <a:prstGeom prst="rect">
            <a:avLst/>
          </a:prstGeom>
          <a:ln/>
        </p:spPr>
      </p:pic>
    </p:spTree>
    <p:extLst>
      <p:ext uri="{BB962C8B-B14F-4D97-AF65-F5344CB8AC3E}">
        <p14:creationId xmlns:p14="http://schemas.microsoft.com/office/powerpoint/2010/main" val="23346260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9880F84C-47A9-61DA-6CFA-7A465EC33C7E}"/>
              </a:ext>
            </a:extLst>
          </p:cNvPr>
          <p:cNvSpPr txBox="1">
            <a:spLocks/>
          </p:cNvSpPr>
          <p:nvPr/>
        </p:nvSpPr>
        <p:spPr>
          <a:xfrm>
            <a:off x="1818085" y="2234803"/>
            <a:ext cx="5133975" cy="442913"/>
          </a:xfrm>
          <a:prstGeom prst="rect">
            <a:avLst/>
          </a:prstGeom>
        </p:spPr>
        <p:txBody>
          <a:bodyPr vert="horz" lIns="68580" tIns="34290" rIns="68580" bIns="34290" rtlCol="0" anchor="t">
            <a:normAutofit fontScale="97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ES_tradnl" altLang="es-CO" sz="1425" dirty="0">
                <a:solidFill>
                  <a:srgbClr val="003E69"/>
                </a:solidFill>
              </a:rPr>
              <a:t>Diapositiva de car</a:t>
            </a:r>
            <a:r>
              <a:rPr lang="es-ES" altLang="es-CO" sz="1425" dirty="0">
                <a:solidFill>
                  <a:srgbClr val="003E69"/>
                </a:solidFill>
              </a:rPr>
              <a:t>á</a:t>
            </a:r>
            <a:r>
              <a:rPr lang="es-ES_tradnl" altLang="es-CO" sz="1425" dirty="0" err="1">
                <a:solidFill>
                  <a:srgbClr val="003E69"/>
                </a:solidFill>
              </a:rPr>
              <a:t>cter</a:t>
            </a:r>
            <a:r>
              <a:rPr lang="es-ES_tradnl" altLang="es-CO" sz="1425" dirty="0">
                <a:solidFill>
                  <a:srgbClr val="003E69"/>
                </a:solidFill>
              </a:rPr>
              <a:t> Informativo</a:t>
            </a:r>
            <a:br>
              <a:rPr lang="es-ES_tradnl" altLang="es-CO" sz="1425" dirty="0">
                <a:solidFill>
                  <a:srgbClr val="003E69"/>
                </a:solidFill>
              </a:rPr>
            </a:br>
            <a:r>
              <a:rPr lang="es-ES_tradnl" altLang="es-CO" sz="1425" dirty="0">
                <a:solidFill>
                  <a:srgbClr val="003E69"/>
                </a:solidFill>
              </a:rPr>
              <a:t>de la dependencia que desarrolla la exposición</a:t>
            </a:r>
            <a:endParaRPr lang="es-ES_tradnl" altLang="es-CO" sz="3000" dirty="0">
              <a:solidFill>
                <a:srgbClr val="003E69"/>
              </a:solidFill>
            </a:endParaRPr>
          </a:p>
        </p:txBody>
      </p:sp>
      <p:sp>
        <p:nvSpPr>
          <p:cNvPr id="5" name="2 Subtítulo">
            <a:extLst>
              <a:ext uri="{FF2B5EF4-FFF2-40B4-BE49-F238E27FC236}">
                <a16:creationId xmlns:a16="http://schemas.microsoft.com/office/drawing/2014/main" id="{095CDD0A-2975-52B7-21EC-30F1C414FFAF}"/>
              </a:ext>
            </a:extLst>
          </p:cNvPr>
          <p:cNvSpPr txBox="1">
            <a:spLocks/>
          </p:cNvSpPr>
          <p:nvPr/>
        </p:nvSpPr>
        <p:spPr bwMode="auto">
          <a:xfrm>
            <a:off x="1593056" y="2834879"/>
            <a:ext cx="3948113" cy="58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rIns="68579"/>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r>
              <a:rPr lang="es-ES_tradnl" altLang="es-CO" sz="1350" dirty="0">
                <a:solidFill>
                  <a:srgbClr val="898989"/>
                </a:solidFill>
              </a:rPr>
              <a:t>Haga clic para agregar nombres de contacto</a:t>
            </a:r>
          </a:p>
          <a:p>
            <a:pPr eaLnBrk="1" hangingPunct="1"/>
            <a:r>
              <a:rPr lang="es-ES_tradnl" altLang="es-CO" sz="1350" dirty="0">
                <a:solidFill>
                  <a:srgbClr val="898989"/>
                </a:solidFill>
              </a:rPr>
              <a:t>Teléfonos</a:t>
            </a:r>
          </a:p>
          <a:p>
            <a:pPr eaLnBrk="1" hangingPunct="1"/>
            <a:r>
              <a:rPr lang="es-ES_tradnl" altLang="es-CO" sz="1350" dirty="0">
                <a:solidFill>
                  <a:srgbClr val="898989"/>
                </a:solidFill>
              </a:rPr>
              <a:t>Pagina web  (si la tiene)</a:t>
            </a:r>
          </a:p>
          <a:p>
            <a:pPr eaLnBrk="1" hangingPunct="1"/>
            <a:r>
              <a:rPr lang="es-ES_tradnl" altLang="es-CO" sz="1350" dirty="0">
                <a:solidFill>
                  <a:srgbClr val="898989"/>
                </a:solidFill>
              </a:rPr>
              <a:t>Correo electrónico</a:t>
            </a:r>
          </a:p>
          <a:p>
            <a:pPr eaLnBrk="1" hangingPunct="1"/>
            <a:r>
              <a:rPr lang="es-ES_tradnl" altLang="es-CO" sz="1350" dirty="0">
                <a:solidFill>
                  <a:srgbClr val="898989"/>
                </a:solidFill>
              </a:rPr>
              <a:t>Redes sociales (si las tiene)</a:t>
            </a:r>
          </a:p>
          <a:p>
            <a:pPr eaLnBrk="1" hangingPunct="1"/>
            <a:r>
              <a:rPr lang="es-ES_tradnl" altLang="es-CO" sz="1350" dirty="0">
                <a:solidFill>
                  <a:srgbClr val="898989"/>
                </a:solidFill>
              </a:rPr>
              <a:t>Entre otros</a:t>
            </a:r>
          </a:p>
        </p:txBody>
      </p:sp>
      <p:sp>
        <p:nvSpPr>
          <p:cNvPr id="2" name="Rectángulo 1">
            <a:extLst>
              <a:ext uri="{FF2B5EF4-FFF2-40B4-BE49-F238E27FC236}">
                <a16:creationId xmlns:a16="http://schemas.microsoft.com/office/drawing/2014/main" id="{E1DE9015-0C7C-CF59-7D0B-81B48C7E19DE}"/>
              </a:ext>
            </a:extLst>
          </p:cNvPr>
          <p:cNvSpPr/>
          <p:nvPr/>
        </p:nvSpPr>
        <p:spPr>
          <a:xfrm>
            <a:off x="157316" y="142416"/>
            <a:ext cx="1504336" cy="7767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1.png">
            <a:extLst>
              <a:ext uri="{FF2B5EF4-FFF2-40B4-BE49-F238E27FC236}">
                <a16:creationId xmlns:a16="http://schemas.microsoft.com/office/drawing/2014/main" id="{A5648736-74CB-AC0C-0830-3482D88EACB3}"/>
              </a:ext>
            </a:extLst>
          </p:cNvPr>
          <p:cNvPicPr/>
          <p:nvPr/>
        </p:nvPicPr>
        <p:blipFill>
          <a:blip r:embed="rId4"/>
          <a:srcRect/>
          <a:stretch>
            <a:fillRect/>
          </a:stretch>
        </p:blipFill>
        <p:spPr>
          <a:xfrm>
            <a:off x="157316" y="226220"/>
            <a:ext cx="7324165" cy="771525"/>
          </a:xfrm>
          <a:prstGeom prst="rect">
            <a:avLst/>
          </a:prstGeom>
          <a:ln/>
        </p:spPr>
      </p:pic>
    </p:spTree>
    <p:extLst>
      <p:ext uri="{BB962C8B-B14F-4D97-AF65-F5344CB8AC3E}">
        <p14:creationId xmlns:p14="http://schemas.microsoft.com/office/powerpoint/2010/main" val="1778956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80045C-A76E-4965-8368-F96C058663AC}"/>
              </a:ext>
            </a:extLst>
          </p:cNvPr>
          <p:cNvSpPr>
            <a:spLocks noGrp="1"/>
          </p:cNvSpPr>
          <p:nvPr>
            <p:ph type="title"/>
          </p:nvPr>
        </p:nvSpPr>
        <p:spPr>
          <a:xfrm>
            <a:off x="639360" y="1652473"/>
            <a:ext cx="3665629" cy="387870"/>
          </a:xfrm>
        </p:spPr>
        <p:txBody>
          <a:bodyPr>
            <a:noAutofit/>
          </a:bodyPr>
          <a:lstStyle/>
          <a:p>
            <a:r>
              <a:rPr lang="es-CO" sz="3000" dirty="0"/>
              <a:t>Para cambiar el fondo de una diapositiva</a:t>
            </a:r>
          </a:p>
        </p:txBody>
      </p:sp>
      <p:sp>
        <p:nvSpPr>
          <p:cNvPr id="3" name="Marcador de texto 2">
            <a:extLst>
              <a:ext uri="{FF2B5EF4-FFF2-40B4-BE49-F238E27FC236}">
                <a16:creationId xmlns:a16="http://schemas.microsoft.com/office/drawing/2014/main" id="{3A74253F-21CE-4DA6-D1FA-077AE3360FE2}"/>
              </a:ext>
            </a:extLst>
          </p:cNvPr>
          <p:cNvSpPr>
            <a:spLocks noGrp="1"/>
          </p:cNvSpPr>
          <p:nvPr>
            <p:ph type="body" idx="1"/>
          </p:nvPr>
        </p:nvSpPr>
        <p:spPr>
          <a:xfrm>
            <a:off x="698475" y="2308721"/>
            <a:ext cx="3174166" cy="475958"/>
          </a:xfrm>
        </p:spPr>
        <p:txBody>
          <a:bodyPr>
            <a:normAutofit/>
          </a:bodyPr>
          <a:lstStyle/>
          <a:p>
            <a:pPr marL="342900" indent="-342900">
              <a:buFont typeface="+mj-lt"/>
              <a:buAutoNum type="arabicPeriod"/>
            </a:pPr>
            <a:r>
              <a:rPr lang="es-CO" sz="900" dirty="0"/>
              <a:t>Señala el/los </a:t>
            </a:r>
            <a:r>
              <a:rPr lang="es-CO" sz="900" dirty="0" err="1"/>
              <a:t>slides</a:t>
            </a:r>
            <a:r>
              <a:rPr lang="es-CO" sz="900" dirty="0"/>
              <a:t> a los que les desea cambiar el diseño/fondo.</a:t>
            </a:r>
          </a:p>
        </p:txBody>
      </p:sp>
      <p:sp>
        <p:nvSpPr>
          <p:cNvPr id="13" name="Marcador de texto 2">
            <a:extLst>
              <a:ext uri="{FF2B5EF4-FFF2-40B4-BE49-F238E27FC236}">
                <a16:creationId xmlns:a16="http://schemas.microsoft.com/office/drawing/2014/main" id="{177D9C14-BF6A-2152-D9A3-D754F588027B}"/>
              </a:ext>
            </a:extLst>
          </p:cNvPr>
          <p:cNvSpPr txBox="1">
            <a:spLocks/>
          </p:cNvSpPr>
          <p:nvPr/>
        </p:nvSpPr>
        <p:spPr>
          <a:xfrm>
            <a:off x="4761746" y="2821852"/>
            <a:ext cx="3292663" cy="511539"/>
          </a:xfrm>
          <a:prstGeom prst="rect">
            <a:avLst/>
          </a:prstGeom>
        </p:spPr>
        <p:txBody>
          <a:bodyPr vert="horz" lIns="68580" tIns="34290" rIns="68580" bIns="3429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57175" indent="-257175">
              <a:buAutoNum type="arabicPeriod" startAt="2"/>
            </a:pPr>
            <a:r>
              <a:rPr lang="es-CO" sz="900" dirty="0">
                <a:solidFill>
                  <a:schemeClr val="tx1"/>
                </a:solidFill>
              </a:rPr>
              <a:t>En la pestaña </a:t>
            </a:r>
            <a:r>
              <a:rPr lang="es-CO" sz="900" b="1" i="1" dirty="0">
                <a:solidFill>
                  <a:schemeClr val="tx1"/>
                </a:solidFill>
              </a:rPr>
              <a:t>Diseño</a:t>
            </a:r>
            <a:r>
              <a:rPr lang="es-CO" sz="900" dirty="0">
                <a:solidFill>
                  <a:schemeClr val="tx1"/>
                </a:solidFill>
              </a:rPr>
              <a:t> en</a:t>
            </a:r>
            <a:r>
              <a:rPr lang="es-CO" sz="900" b="1" i="1" dirty="0">
                <a:solidFill>
                  <a:schemeClr val="tx1"/>
                </a:solidFill>
              </a:rPr>
              <a:t> Formato de fondo - Relleno </a:t>
            </a:r>
            <a:r>
              <a:rPr lang="es-CO" sz="900" dirty="0">
                <a:solidFill>
                  <a:schemeClr val="tx1"/>
                </a:solidFill>
              </a:rPr>
              <a:t>y allí señala relleno con imagen o textura, da clic sobre ocultar imágenes gráficas del fondo y luego insertar para buscar la </a:t>
            </a:r>
            <a:r>
              <a:rPr lang="es-CO" sz="900" dirty="0" err="1">
                <a:solidFill>
                  <a:schemeClr val="tx1"/>
                </a:solidFill>
              </a:rPr>
              <a:t>img</a:t>
            </a:r>
            <a:r>
              <a:rPr lang="es-CO" sz="900" dirty="0">
                <a:solidFill>
                  <a:schemeClr val="tx1"/>
                </a:solidFill>
              </a:rPr>
              <a:t> que desea colocar. </a:t>
            </a:r>
          </a:p>
        </p:txBody>
      </p:sp>
      <p:pic>
        <p:nvPicPr>
          <p:cNvPr id="15" name="Imagen 14">
            <a:extLst>
              <a:ext uri="{FF2B5EF4-FFF2-40B4-BE49-F238E27FC236}">
                <a16:creationId xmlns:a16="http://schemas.microsoft.com/office/drawing/2014/main" id="{2141EE97-12C9-965E-993E-F88B31CC57D8}"/>
              </a:ext>
            </a:extLst>
          </p:cNvPr>
          <p:cNvPicPr>
            <a:picLocks noChangeAspect="1"/>
          </p:cNvPicPr>
          <p:nvPr/>
        </p:nvPicPr>
        <p:blipFill>
          <a:blip r:embed="rId4"/>
          <a:stretch>
            <a:fillRect/>
          </a:stretch>
        </p:blipFill>
        <p:spPr>
          <a:xfrm>
            <a:off x="4795622" y="3429000"/>
            <a:ext cx="3292664" cy="1819451"/>
          </a:xfrm>
          <a:prstGeom prst="rect">
            <a:avLst/>
          </a:prstGeom>
        </p:spPr>
      </p:pic>
      <p:sp>
        <p:nvSpPr>
          <p:cNvPr id="16" name="Elipse 15">
            <a:extLst>
              <a:ext uri="{FF2B5EF4-FFF2-40B4-BE49-F238E27FC236}">
                <a16:creationId xmlns:a16="http://schemas.microsoft.com/office/drawing/2014/main" id="{916087F0-905F-278F-775B-E3D9D3645D78}"/>
              </a:ext>
            </a:extLst>
          </p:cNvPr>
          <p:cNvSpPr/>
          <p:nvPr/>
        </p:nvSpPr>
        <p:spPr>
          <a:xfrm>
            <a:off x="5046814" y="3489301"/>
            <a:ext cx="228600" cy="2130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17" name="Elipse 16">
            <a:extLst>
              <a:ext uri="{FF2B5EF4-FFF2-40B4-BE49-F238E27FC236}">
                <a16:creationId xmlns:a16="http://schemas.microsoft.com/office/drawing/2014/main" id="{4DE9268F-856D-3D5D-EC59-3793CB010CCD}"/>
              </a:ext>
            </a:extLst>
          </p:cNvPr>
          <p:cNvSpPr/>
          <p:nvPr/>
        </p:nvSpPr>
        <p:spPr>
          <a:xfrm>
            <a:off x="7564986" y="3653607"/>
            <a:ext cx="228600" cy="2869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18" name="Elipse 17">
            <a:extLst>
              <a:ext uri="{FF2B5EF4-FFF2-40B4-BE49-F238E27FC236}">
                <a16:creationId xmlns:a16="http://schemas.microsoft.com/office/drawing/2014/main" id="{0998D801-19F1-1FF5-BD86-E15A7B01CD87}"/>
              </a:ext>
            </a:extLst>
          </p:cNvPr>
          <p:cNvSpPr/>
          <p:nvPr/>
        </p:nvSpPr>
        <p:spPr>
          <a:xfrm>
            <a:off x="7011728" y="4425697"/>
            <a:ext cx="878810" cy="903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19" name="Elipse 18">
            <a:extLst>
              <a:ext uri="{FF2B5EF4-FFF2-40B4-BE49-F238E27FC236}">
                <a16:creationId xmlns:a16="http://schemas.microsoft.com/office/drawing/2014/main" id="{81459F8B-D405-1F4C-F225-82C3F83E9DAC}"/>
              </a:ext>
            </a:extLst>
          </p:cNvPr>
          <p:cNvSpPr/>
          <p:nvPr/>
        </p:nvSpPr>
        <p:spPr>
          <a:xfrm>
            <a:off x="7011727" y="4569668"/>
            <a:ext cx="878810" cy="903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20" name="Elipse 19">
            <a:extLst>
              <a:ext uri="{FF2B5EF4-FFF2-40B4-BE49-F238E27FC236}">
                <a16:creationId xmlns:a16="http://schemas.microsoft.com/office/drawing/2014/main" id="{785E6FEA-6B7A-B16E-359D-EF7746FF611C}"/>
              </a:ext>
            </a:extLst>
          </p:cNvPr>
          <p:cNvSpPr/>
          <p:nvPr/>
        </p:nvSpPr>
        <p:spPr>
          <a:xfrm>
            <a:off x="7100941" y="4755622"/>
            <a:ext cx="280378" cy="126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pic>
        <p:nvPicPr>
          <p:cNvPr id="5" name="Imagen 4">
            <a:extLst>
              <a:ext uri="{FF2B5EF4-FFF2-40B4-BE49-F238E27FC236}">
                <a16:creationId xmlns:a16="http://schemas.microsoft.com/office/drawing/2014/main" id="{6D25AD3D-2310-6FBD-B1B1-01A6E7911AA1}"/>
              </a:ext>
            </a:extLst>
          </p:cNvPr>
          <p:cNvPicPr>
            <a:picLocks noChangeAspect="1"/>
          </p:cNvPicPr>
          <p:nvPr/>
        </p:nvPicPr>
        <p:blipFill rotWithShape="1">
          <a:blip r:embed="rId5"/>
          <a:srcRect t="1562" r="36907" b="1"/>
          <a:stretch/>
        </p:blipFill>
        <p:spPr>
          <a:xfrm>
            <a:off x="698475" y="2702212"/>
            <a:ext cx="2999765" cy="2503315"/>
          </a:xfrm>
          <a:prstGeom prst="rect">
            <a:avLst/>
          </a:prstGeom>
        </p:spPr>
      </p:pic>
      <p:sp>
        <p:nvSpPr>
          <p:cNvPr id="9" name="Elipse 8">
            <a:extLst>
              <a:ext uri="{FF2B5EF4-FFF2-40B4-BE49-F238E27FC236}">
                <a16:creationId xmlns:a16="http://schemas.microsoft.com/office/drawing/2014/main" id="{6B1432EE-DC8C-9C24-6AAB-E9E42758AA63}"/>
              </a:ext>
            </a:extLst>
          </p:cNvPr>
          <p:cNvSpPr/>
          <p:nvPr/>
        </p:nvSpPr>
        <p:spPr>
          <a:xfrm>
            <a:off x="639360" y="3178170"/>
            <a:ext cx="512107" cy="17040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Tree>
    <p:extLst>
      <p:ext uri="{BB962C8B-B14F-4D97-AF65-F5344CB8AC3E}">
        <p14:creationId xmlns:p14="http://schemas.microsoft.com/office/powerpoint/2010/main" val="728957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D11F6799-48EE-646F-5190-22AED59FED95}"/>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52BBDA07-38E0-FF6F-FD9B-7473435C6FD2}"/>
              </a:ext>
            </a:extLst>
          </p:cNvPr>
          <p:cNvPicPr>
            <a:picLocks noChangeAspect="1"/>
          </p:cNvPicPr>
          <p:nvPr/>
        </p:nvPicPr>
        <p:blipFill>
          <a:blip r:embed="rId3"/>
          <a:stretch>
            <a:fillRect/>
          </a:stretch>
        </p:blipFill>
        <p:spPr>
          <a:xfrm>
            <a:off x="2259286" y="1692165"/>
            <a:ext cx="6465564" cy="3088509"/>
          </a:xfrm>
          <a:prstGeom prst="rect">
            <a:avLst/>
          </a:prstGeom>
        </p:spPr>
      </p:pic>
      <p:sp>
        <p:nvSpPr>
          <p:cNvPr id="2" name="Rectángulo 1">
            <a:extLst>
              <a:ext uri="{FF2B5EF4-FFF2-40B4-BE49-F238E27FC236}">
                <a16:creationId xmlns:a16="http://schemas.microsoft.com/office/drawing/2014/main" id="{41CAED43-B170-D5DD-FBCD-8ADF549E3E17}"/>
              </a:ext>
            </a:extLst>
          </p:cNvPr>
          <p:cNvSpPr/>
          <p:nvPr/>
        </p:nvSpPr>
        <p:spPr>
          <a:xfrm>
            <a:off x="157316" y="142415"/>
            <a:ext cx="2101970" cy="9587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1.png">
            <a:extLst>
              <a:ext uri="{FF2B5EF4-FFF2-40B4-BE49-F238E27FC236}">
                <a16:creationId xmlns:a16="http://schemas.microsoft.com/office/drawing/2014/main" id="{CA1563C7-2B38-4107-0654-F78C163515CA}"/>
              </a:ext>
            </a:extLst>
          </p:cNvPr>
          <p:cNvPicPr/>
          <p:nvPr/>
        </p:nvPicPr>
        <p:blipFill>
          <a:blip r:embed="rId4"/>
          <a:srcRect/>
          <a:stretch>
            <a:fillRect/>
          </a:stretch>
        </p:blipFill>
        <p:spPr>
          <a:xfrm>
            <a:off x="84855" y="142415"/>
            <a:ext cx="3739893" cy="722824"/>
          </a:xfrm>
          <a:prstGeom prst="rect">
            <a:avLst/>
          </a:prstGeom>
          <a:ln/>
        </p:spPr>
      </p:pic>
    </p:spTree>
    <p:extLst>
      <p:ext uri="{BB962C8B-B14F-4D97-AF65-F5344CB8AC3E}">
        <p14:creationId xmlns:p14="http://schemas.microsoft.com/office/powerpoint/2010/main" val="912626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44669FBD-3FDF-4AD0-8835-682BBB5A6C6D}"/>
              </a:ext>
            </a:extLst>
          </p:cNvPr>
          <p:cNvSpPr>
            <a:spLocks noGrp="1"/>
          </p:cNvSpPr>
          <p:nvPr>
            <p:ph type="title"/>
          </p:nvPr>
        </p:nvSpPr>
        <p:spPr>
          <a:xfrm>
            <a:off x="540159" y="988884"/>
            <a:ext cx="7886700" cy="881783"/>
          </a:xfrm>
        </p:spPr>
        <p:txBody>
          <a:bodyPr>
            <a:normAutofit/>
          </a:bodyPr>
          <a:lstStyle/>
          <a:p>
            <a:pPr algn="ctr"/>
            <a:r>
              <a:rPr lang="es-CO" sz="5400" b="1" dirty="0">
                <a:solidFill>
                  <a:srgbClr val="003E69"/>
                </a:solidFill>
              </a:rPr>
              <a:t>INTEGRANTES</a:t>
            </a:r>
          </a:p>
        </p:txBody>
      </p:sp>
      <p:sp>
        <p:nvSpPr>
          <p:cNvPr id="8" name="Marcador de contenido 2">
            <a:extLst>
              <a:ext uri="{FF2B5EF4-FFF2-40B4-BE49-F238E27FC236}">
                <a16:creationId xmlns:a16="http://schemas.microsoft.com/office/drawing/2014/main" id="{FBE7C006-899E-46CA-9DA7-EA156F37D0D8}"/>
              </a:ext>
            </a:extLst>
          </p:cNvPr>
          <p:cNvSpPr txBox="1">
            <a:spLocks/>
          </p:cNvSpPr>
          <p:nvPr/>
        </p:nvSpPr>
        <p:spPr>
          <a:xfrm>
            <a:off x="995968" y="2079985"/>
            <a:ext cx="7152064"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CO" dirty="0">
                <a:solidFill>
                  <a:schemeClr val="tx1">
                    <a:lumMod val="65000"/>
                    <a:lumOff val="35000"/>
                  </a:schemeClr>
                </a:solidFill>
              </a:rPr>
              <a:t>Nombres de los integrantes </a:t>
            </a:r>
          </a:p>
        </p:txBody>
      </p:sp>
      <p:sp>
        <p:nvSpPr>
          <p:cNvPr id="2" name="Rectángulo 1">
            <a:extLst>
              <a:ext uri="{FF2B5EF4-FFF2-40B4-BE49-F238E27FC236}">
                <a16:creationId xmlns:a16="http://schemas.microsoft.com/office/drawing/2014/main" id="{6918359F-AE77-5B06-F1E4-BFF9897E8053}"/>
              </a:ext>
            </a:extLst>
          </p:cNvPr>
          <p:cNvSpPr/>
          <p:nvPr/>
        </p:nvSpPr>
        <p:spPr>
          <a:xfrm>
            <a:off x="196645" y="80734"/>
            <a:ext cx="1504336" cy="7767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 name="image1.png">
            <a:extLst>
              <a:ext uri="{FF2B5EF4-FFF2-40B4-BE49-F238E27FC236}">
                <a16:creationId xmlns:a16="http://schemas.microsoft.com/office/drawing/2014/main" id="{C682E60A-ACD6-3FE9-D50D-E42F283E497F}"/>
              </a:ext>
            </a:extLst>
          </p:cNvPr>
          <p:cNvPicPr/>
          <p:nvPr/>
        </p:nvPicPr>
        <p:blipFill>
          <a:blip r:embed="rId3"/>
          <a:srcRect/>
          <a:stretch>
            <a:fillRect/>
          </a:stretch>
        </p:blipFill>
        <p:spPr>
          <a:xfrm>
            <a:off x="117987" y="112700"/>
            <a:ext cx="7324165" cy="771525"/>
          </a:xfrm>
          <a:prstGeom prst="rect">
            <a:avLst/>
          </a:prstGeom>
          <a:ln/>
        </p:spPr>
      </p:pic>
    </p:spTree>
    <p:extLst>
      <p:ext uri="{BB962C8B-B14F-4D97-AF65-F5344CB8AC3E}">
        <p14:creationId xmlns:p14="http://schemas.microsoft.com/office/powerpoint/2010/main" val="3612434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44669FBD-3FDF-4AD0-8835-682BBB5A6C6D}"/>
              </a:ext>
            </a:extLst>
          </p:cNvPr>
          <p:cNvSpPr>
            <a:spLocks noGrp="1"/>
          </p:cNvSpPr>
          <p:nvPr>
            <p:ph type="title"/>
          </p:nvPr>
        </p:nvSpPr>
        <p:spPr>
          <a:xfrm>
            <a:off x="559824" y="943842"/>
            <a:ext cx="7886700" cy="881783"/>
          </a:xfrm>
        </p:spPr>
        <p:txBody>
          <a:bodyPr>
            <a:normAutofit/>
          </a:bodyPr>
          <a:lstStyle/>
          <a:p>
            <a:pPr algn="ctr"/>
            <a:r>
              <a:rPr lang="es-CO" sz="5400" b="1" dirty="0">
                <a:solidFill>
                  <a:srgbClr val="003E69"/>
                </a:solidFill>
              </a:rPr>
              <a:t>INTRODUCCIÓN</a:t>
            </a:r>
          </a:p>
        </p:txBody>
      </p:sp>
      <p:sp>
        <p:nvSpPr>
          <p:cNvPr id="8" name="Marcador de contenido 2">
            <a:extLst>
              <a:ext uri="{FF2B5EF4-FFF2-40B4-BE49-F238E27FC236}">
                <a16:creationId xmlns:a16="http://schemas.microsoft.com/office/drawing/2014/main" id="{FBE7C006-899E-46CA-9DA7-EA156F37D0D8}"/>
              </a:ext>
            </a:extLst>
          </p:cNvPr>
          <p:cNvSpPr txBox="1">
            <a:spLocks/>
          </p:cNvSpPr>
          <p:nvPr/>
        </p:nvSpPr>
        <p:spPr>
          <a:xfrm>
            <a:off x="1363286" y="1825625"/>
            <a:ext cx="7152064"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CO" dirty="0">
                <a:solidFill>
                  <a:schemeClr val="tx1">
                    <a:lumMod val="65000"/>
                    <a:lumOff val="35000"/>
                  </a:schemeClr>
                </a:solidFill>
              </a:rPr>
              <a:t>Introducción</a:t>
            </a:r>
          </a:p>
        </p:txBody>
      </p:sp>
      <p:sp>
        <p:nvSpPr>
          <p:cNvPr id="2" name="Rectángulo 1">
            <a:extLst>
              <a:ext uri="{FF2B5EF4-FFF2-40B4-BE49-F238E27FC236}">
                <a16:creationId xmlns:a16="http://schemas.microsoft.com/office/drawing/2014/main" id="{AE55015C-FB15-C65A-BB2D-E26BA229E1B6}"/>
              </a:ext>
            </a:extLst>
          </p:cNvPr>
          <p:cNvSpPr/>
          <p:nvPr/>
        </p:nvSpPr>
        <p:spPr>
          <a:xfrm>
            <a:off x="157316" y="142416"/>
            <a:ext cx="1504336" cy="7767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1.png">
            <a:extLst>
              <a:ext uri="{FF2B5EF4-FFF2-40B4-BE49-F238E27FC236}">
                <a16:creationId xmlns:a16="http://schemas.microsoft.com/office/drawing/2014/main" id="{7FD9A21B-B369-79D2-F81C-DFFC864ADBCC}"/>
              </a:ext>
            </a:extLst>
          </p:cNvPr>
          <p:cNvPicPr/>
          <p:nvPr/>
        </p:nvPicPr>
        <p:blipFill>
          <a:blip r:embed="rId3"/>
          <a:srcRect/>
          <a:stretch>
            <a:fillRect/>
          </a:stretch>
        </p:blipFill>
        <p:spPr>
          <a:xfrm>
            <a:off x="68826" y="117188"/>
            <a:ext cx="7324165" cy="771525"/>
          </a:xfrm>
          <a:prstGeom prst="rect">
            <a:avLst/>
          </a:prstGeom>
          <a:ln/>
        </p:spPr>
      </p:pic>
    </p:spTree>
    <p:extLst>
      <p:ext uri="{BB962C8B-B14F-4D97-AF65-F5344CB8AC3E}">
        <p14:creationId xmlns:p14="http://schemas.microsoft.com/office/powerpoint/2010/main" val="38889960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44669FBD-3FDF-4AD0-8835-682BBB5A6C6D}"/>
              </a:ext>
            </a:extLst>
          </p:cNvPr>
          <p:cNvSpPr>
            <a:spLocks noGrp="1"/>
          </p:cNvSpPr>
          <p:nvPr>
            <p:ph type="title"/>
          </p:nvPr>
        </p:nvSpPr>
        <p:spPr>
          <a:xfrm>
            <a:off x="111015" y="1060247"/>
            <a:ext cx="8315845" cy="765378"/>
          </a:xfrm>
        </p:spPr>
        <p:txBody>
          <a:bodyPr>
            <a:normAutofit/>
          </a:bodyPr>
          <a:lstStyle/>
          <a:p>
            <a:pPr algn="ctr"/>
            <a:r>
              <a:rPr lang="es-CO" sz="4000" b="1" dirty="0">
                <a:solidFill>
                  <a:srgbClr val="003E69"/>
                </a:solidFill>
              </a:rPr>
              <a:t>PROBLEMA DE INVESTIGACIÓN</a:t>
            </a:r>
          </a:p>
        </p:txBody>
      </p:sp>
      <p:sp>
        <p:nvSpPr>
          <p:cNvPr id="8" name="Marcador de contenido 2">
            <a:extLst>
              <a:ext uri="{FF2B5EF4-FFF2-40B4-BE49-F238E27FC236}">
                <a16:creationId xmlns:a16="http://schemas.microsoft.com/office/drawing/2014/main" id="{FBE7C006-899E-46CA-9DA7-EA156F37D0D8}"/>
              </a:ext>
            </a:extLst>
          </p:cNvPr>
          <p:cNvSpPr txBox="1">
            <a:spLocks/>
          </p:cNvSpPr>
          <p:nvPr/>
        </p:nvSpPr>
        <p:spPr>
          <a:xfrm>
            <a:off x="1180229" y="1914116"/>
            <a:ext cx="7118812"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CO" dirty="0">
                <a:solidFill>
                  <a:schemeClr val="tx1">
                    <a:lumMod val="65000"/>
                    <a:lumOff val="35000"/>
                  </a:schemeClr>
                </a:solidFill>
              </a:rPr>
              <a:t>Problema de investigación</a:t>
            </a:r>
          </a:p>
        </p:txBody>
      </p:sp>
      <p:sp>
        <p:nvSpPr>
          <p:cNvPr id="2" name="Rectángulo 1">
            <a:extLst>
              <a:ext uri="{FF2B5EF4-FFF2-40B4-BE49-F238E27FC236}">
                <a16:creationId xmlns:a16="http://schemas.microsoft.com/office/drawing/2014/main" id="{90D3CD33-5830-15D5-E060-7E5F458849CA}"/>
              </a:ext>
            </a:extLst>
          </p:cNvPr>
          <p:cNvSpPr/>
          <p:nvPr/>
        </p:nvSpPr>
        <p:spPr>
          <a:xfrm>
            <a:off x="157316" y="142416"/>
            <a:ext cx="1504336" cy="7767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1.png">
            <a:extLst>
              <a:ext uri="{FF2B5EF4-FFF2-40B4-BE49-F238E27FC236}">
                <a16:creationId xmlns:a16="http://schemas.microsoft.com/office/drawing/2014/main" id="{65E03057-2CAC-D290-C54F-01D8D783CA06}"/>
              </a:ext>
            </a:extLst>
          </p:cNvPr>
          <p:cNvPicPr/>
          <p:nvPr/>
        </p:nvPicPr>
        <p:blipFill>
          <a:blip r:embed="rId3"/>
          <a:srcRect/>
          <a:stretch>
            <a:fillRect/>
          </a:stretch>
        </p:blipFill>
        <p:spPr>
          <a:xfrm>
            <a:off x="157316" y="218180"/>
            <a:ext cx="7324165" cy="771525"/>
          </a:xfrm>
          <a:prstGeom prst="rect">
            <a:avLst/>
          </a:prstGeom>
          <a:ln/>
        </p:spPr>
      </p:pic>
    </p:spTree>
    <p:extLst>
      <p:ext uri="{BB962C8B-B14F-4D97-AF65-F5344CB8AC3E}">
        <p14:creationId xmlns:p14="http://schemas.microsoft.com/office/powerpoint/2010/main" val="16036937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44669FBD-3FDF-4AD0-8835-682BBB5A6C6D}"/>
              </a:ext>
            </a:extLst>
          </p:cNvPr>
          <p:cNvSpPr>
            <a:spLocks noGrp="1"/>
          </p:cNvSpPr>
          <p:nvPr>
            <p:ph type="title"/>
          </p:nvPr>
        </p:nvSpPr>
        <p:spPr>
          <a:xfrm>
            <a:off x="628650" y="943842"/>
            <a:ext cx="7886700" cy="881783"/>
          </a:xfrm>
        </p:spPr>
        <p:txBody>
          <a:bodyPr>
            <a:normAutofit/>
          </a:bodyPr>
          <a:lstStyle/>
          <a:p>
            <a:pPr algn="ctr"/>
            <a:r>
              <a:rPr lang="es-CO" sz="5400" b="1" dirty="0">
                <a:solidFill>
                  <a:srgbClr val="003E69"/>
                </a:solidFill>
              </a:rPr>
              <a:t>JUSTIFICACIÓN</a:t>
            </a:r>
          </a:p>
        </p:txBody>
      </p:sp>
      <p:sp>
        <p:nvSpPr>
          <p:cNvPr id="8" name="Marcador de contenido 2">
            <a:extLst>
              <a:ext uri="{FF2B5EF4-FFF2-40B4-BE49-F238E27FC236}">
                <a16:creationId xmlns:a16="http://schemas.microsoft.com/office/drawing/2014/main" id="{FBE7C006-899E-46CA-9DA7-EA156F37D0D8}"/>
              </a:ext>
            </a:extLst>
          </p:cNvPr>
          <p:cNvSpPr txBox="1">
            <a:spLocks/>
          </p:cNvSpPr>
          <p:nvPr/>
        </p:nvSpPr>
        <p:spPr>
          <a:xfrm>
            <a:off x="1245299" y="1861779"/>
            <a:ext cx="7152064"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CO" dirty="0">
                <a:solidFill>
                  <a:schemeClr val="tx1">
                    <a:lumMod val="65000"/>
                    <a:lumOff val="35000"/>
                  </a:schemeClr>
                </a:solidFill>
              </a:rPr>
              <a:t>Justificación</a:t>
            </a:r>
          </a:p>
        </p:txBody>
      </p:sp>
      <p:sp>
        <p:nvSpPr>
          <p:cNvPr id="2" name="Rectángulo 1">
            <a:extLst>
              <a:ext uri="{FF2B5EF4-FFF2-40B4-BE49-F238E27FC236}">
                <a16:creationId xmlns:a16="http://schemas.microsoft.com/office/drawing/2014/main" id="{D81CED3F-7927-CEE5-7BCA-D4318948BEC5}"/>
              </a:ext>
            </a:extLst>
          </p:cNvPr>
          <p:cNvSpPr/>
          <p:nvPr/>
        </p:nvSpPr>
        <p:spPr>
          <a:xfrm>
            <a:off x="157316" y="142416"/>
            <a:ext cx="1504336" cy="7767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1.png">
            <a:extLst>
              <a:ext uri="{FF2B5EF4-FFF2-40B4-BE49-F238E27FC236}">
                <a16:creationId xmlns:a16="http://schemas.microsoft.com/office/drawing/2014/main" id="{4F6C711E-BC10-874D-C6D0-12B5DAAE4968}"/>
              </a:ext>
            </a:extLst>
          </p:cNvPr>
          <p:cNvPicPr/>
          <p:nvPr/>
        </p:nvPicPr>
        <p:blipFill>
          <a:blip r:embed="rId3"/>
          <a:srcRect/>
          <a:stretch>
            <a:fillRect/>
          </a:stretch>
        </p:blipFill>
        <p:spPr>
          <a:xfrm>
            <a:off x="88490" y="154240"/>
            <a:ext cx="7324165" cy="771525"/>
          </a:xfrm>
          <a:prstGeom prst="rect">
            <a:avLst/>
          </a:prstGeom>
          <a:ln/>
        </p:spPr>
      </p:pic>
    </p:spTree>
    <p:extLst>
      <p:ext uri="{BB962C8B-B14F-4D97-AF65-F5344CB8AC3E}">
        <p14:creationId xmlns:p14="http://schemas.microsoft.com/office/powerpoint/2010/main" val="4012925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44669FBD-3FDF-4AD0-8835-682BBB5A6C6D}"/>
              </a:ext>
            </a:extLst>
          </p:cNvPr>
          <p:cNvSpPr>
            <a:spLocks noGrp="1"/>
          </p:cNvSpPr>
          <p:nvPr>
            <p:ph type="title"/>
          </p:nvPr>
        </p:nvSpPr>
        <p:spPr>
          <a:xfrm>
            <a:off x="593804" y="886724"/>
            <a:ext cx="7886700" cy="881783"/>
          </a:xfrm>
        </p:spPr>
        <p:txBody>
          <a:bodyPr>
            <a:normAutofit/>
          </a:bodyPr>
          <a:lstStyle/>
          <a:p>
            <a:pPr algn="ctr"/>
            <a:r>
              <a:rPr lang="es-CO" sz="5400" b="1" dirty="0">
                <a:solidFill>
                  <a:srgbClr val="003E69"/>
                </a:solidFill>
              </a:rPr>
              <a:t>OBJETIVOS</a:t>
            </a:r>
          </a:p>
        </p:txBody>
      </p:sp>
      <p:sp>
        <p:nvSpPr>
          <p:cNvPr id="8" name="Marcador de contenido 2">
            <a:extLst>
              <a:ext uri="{FF2B5EF4-FFF2-40B4-BE49-F238E27FC236}">
                <a16:creationId xmlns:a16="http://schemas.microsoft.com/office/drawing/2014/main" id="{FBE7C006-899E-46CA-9DA7-EA156F37D0D8}"/>
              </a:ext>
            </a:extLst>
          </p:cNvPr>
          <p:cNvSpPr txBox="1">
            <a:spLocks/>
          </p:cNvSpPr>
          <p:nvPr/>
        </p:nvSpPr>
        <p:spPr>
          <a:xfrm>
            <a:off x="1363286" y="1825625"/>
            <a:ext cx="7152064"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CO" dirty="0">
                <a:solidFill>
                  <a:schemeClr val="tx1">
                    <a:lumMod val="65000"/>
                    <a:lumOff val="35000"/>
                  </a:schemeClr>
                </a:solidFill>
              </a:rPr>
              <a:t>Objetivos</a:t>
            </a:r>
          </a:p>
          <a:p>
            <a:endParaRPr lang="es-CO" dirty="0">
              <a:solidFill>
                <a:schemeClr val="tx1">
                  <a:lumMod val="65000"/>
                  <a:lumOff val="35000"/>
                </a:schemeClr>
              </a:solidFill>
            </a:endParaRPr>
          </a:p>
        </p:txBody>
      </p:sp>
      <p:sp>
        <p:nvSpPr>
          <p:cNvPr id="2" name="Rectángulo 1">
            <a:extLst>
              <a:ext uri="{FF2B5EF4-FFF2-40B4-BE49-F238E27FC236}">
                <a16:creationId xmlns:a16="http://schemas.microsoft.com/office/drawing/2014/main" id="{C36B68C0-EBC2-93C1-C6DF-BD341A15E999}"/>
              </a:ext>
            </a:extLst>
          </p:cNvPr>
          <p:cNvSpPr/>
          <p:nvPr/>
        </p:nvSpPr>
        <p:spPr>
          <a:xfrm>
            <a:off x="157316" y="142416"/>
            <a:ext cx="1504336" cy="7767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1.png">
            <a:extLst>
              <a:ext uri="{FF2B5EF4-FFF2-40B4-BE49-F238E27FC236}">
                <a16:creationId xmlns:a16="http://schemas.microsoft.com/office/drawing/2014/main" id="{589B1DCB-B23D-D7A5-9047-E3DFE5040620}"/>
              </a:ext>
            </a:extLst>
          </p:cNvPr>
          <p:cNvPicPr/>
          <p:nvPr/>
        </p:nvPicPr>
        <p:blipFill>
          <a:blip r:embed="rId3"/>
          <a:srcRect/>
          <a:stretch>
            <a:fillRect/>
          </a:stretch>
        </p:blipFill>
        <p:spPr>
          <a:xfrm>
            <a:off x="88490" y="102860"/>
            <a:ext cx="7324165" cy="771525"/>
          </a:xfrm>
          <a:prstGeom prst="rect">
            <a:avLst/>
          </a:prstGeom>
          <a:ln/>
        </p:spPr>
      </p:pic>
    </p:spTree>
    <p:extLst>
      <p:ext uri="{BB962C8B-B14F-4D97-AF65-F5344CB8AC3E}">
        <p14:creationId xmlns:p14="http://schemas.microsoft.com/office/powerpoint/2010/main" val="2568368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44669FBD-3FDF-4AD0-8835-682BBB5A6C6D}"/>
              </a:ext>
            </a:extLst>
          </p:cNvPr>
          <p:cNvSpPr>
            <a:spLocks noGrp="1"/>
          </p:cNvSpPr>
          <p:nvPr>
            <p:ph type="title"/>
          </p:nvPr>
        </p:nvSpPr>
        <p:spPr>
          <a:xfrm>
            <a:off x="628217" y="913941"/>
            <a:ext cx="7886700" cy="881783"/>
          </a:xfrm>
        </p:spPr>
        <p:txBody>
          <a:bodyPr>
            <a:normAutofit/>
          </a:bodyPr>
          <a:lstStyle/>
          <a:p>
            <a:pPr algn="ctr"/>
            <a:r>
              <a:rPr lang="es-CO" sz="5400" b="1" dirty="0">
                <a:solidFill>
                  <a:srgbClr val="003E69"/>
                </a:solidFill>
              </a:rPr>
              <a:t>ESTADO DEL ARTE</a:t>
            </a:r>
          </a:p>
        </p:txBody>
      </p:sp>
      <p:sp>
        <p:nvSpPr>
          <p:cNvPr id="8" name="Marcador de contenido 2">
            <a:extLst>
              <a:ext uri="{FF2B5EF4-FFF2-40B4-BE49-F238E27FC236}">
                <a16:creationId xmlns:a16="http://schemas.microsoft.com/office/drawing/2014/main" id="{FBE7C006-899E-46CA-9DA7-EA156F37D0D8}"/>
              </a:ext>
            </a:extLst>
          </p:cNvPr>
          <p:cNvSpPr txBox="1">
            <a:spLocks/>
          </p:cNvSpPr>
          <p:nvPr/>
        </p:nvSpPr>
        <p:spPr>
          <a:xfrm>
            <a:off x="1363286" y="1825625"/>
            <a:ext cx="7152064"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CO" dirty="0">
                <a:solidFill>
                  <a:schemeClr val="tx1">
                    <a:lumMod val="65000"/>
                    <a:lumOff val="35000"/>
                  </a:schemeClr>
                </a:solidFill>
              </a:rPr>
              <a:t>Estado del arte</a:t>
            </a:r>
          </a:p>
          <a:p>
            <a:endParaRPr lang="es-CO" dirty="0">
              <a:solidFill>
                <a:schemeClr val="tx1">
                  <a:lumMod val="65000"/>
                  <a:lumOff val="35000"/>
                </a:schemeClr>
              </a:solidFill>
            </a:endParaRPr>
          </a:p>
        </p:txBody>
      </p:sp>
      <p:sp>
        <p:nvSpPr>
          <p:cNvPr id="2" name="Rectángulo 1">
            <a:extLst>
              <a:ext uri="{FF2B5EF4-FFF2-40B4-BE49-F238E27FC236}">
                <a16:creationId xmlns:a16="http://schemas.microsoft.com/office/drawing/2014/main" id="{55DE3289-0965-A0FC-8765-D4FA1BE98B0A}"/>
              </a:ext>
            </a:extLst>
          </p:cNvPr>
          <p:cNvSpPr/>
          <p:nvPr/>
        </p:nvSpPr>
        <p:spPr>
          <a:xfrm>
            <a:off x="157316" y="142416"/>
            <a:ext cx="1504336" cy="7767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1.png">
            <a:extLst>
              <a:ext uri="{FF2B5EF4-FFF2-40B4-BE49-F238E27FC236}">
                <a16:creationId xmlns:a16="http://schemas.microsoft.com/office/drawing/2014/main" id="{ADB44225-DA0E-67B0-126B-7BB7E8F2E219}"/>
              </a:ext>
            </a:extLst>
          </p:cNvPr>
          <p:cNvPicPr/>
          <p:nvPr/>
        </p:nvPicPr>
        <p:blipFill>
          <a:blip r:embed="rId3"/>
          <a:srcRect/>
          <a:stretch>
            <a:fillRect/>
          </a:stretch>
        </p:blipFill>
        <p:spPr>
          <a:xfrm>
            <a:off x="157316" y="142416"/>
            <a:ext cx="7324165" cy="771525"/>
          </a:xfrm>
          <a:prstGeom prst="rect">
            <a:avLst/>
          </a:prstGeom>
          <a:ln/>
        </p:spPr>
      </p:pic>
    </p:spTree>
    <p:extLst>
      <p:ext uri="{BB962C8B-B14F-4D97-AF65-F5344CB8AC3E}">
        <p14:creationId xmlns:p14="http://schemas.microsoft.com/office/powerpoint/2010/main" val="2906412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44669FBD-3FDF-4AD0-8835-682BBB5A6C6D}"/>
              </a:ext>
            </a:extLst>
          </p:cNvPr>
          <p:cNvSpPr>
            <a:spLocks noGrp="1"/>
          </p:cNvSpPr>
          <p:nvPr>
            <p:ph type="title"/>
          </p:nvPr>
        </p:nvSpPr>
        <p:spPr>
          <a:xfrm>
            <a:off x="628650" y="943842"/>
            <a:ext cx="7886700" cy="881783"/>
          </a:xfrm>
        </p:spPr>
        <p:txBody>
          <a:bodyPr>
            <a:normAutofit/>
          </a:bodyPr>
          <a:lstStyle/>
          <a:p>
            <a:pPr algn="ctr"/>
            <a:r>
              <a:rPr lang="es-CO" sz="5400" b="1" dirty="0">
                <a:solidFill>
                  <a:srgbClr val="003E69"/>
                </a:solidFill>
              </a:rPr>
              <a:t>METODOLOGÍA</a:t>
            </a:r>
          </a:p>
        </p:txBody>
      </p:sp>
      <p:sp>
        <p:nvSpPr>
          <p:cNvPr id="8" name="Marcador de contenido 2">
            <a:extLst>
              <a:ext uri="{FF2B5EF4-FFF2-40B4-BE49-F238E27FC236}">
                <a16:creationId xmlns:a16="http://schemas.microsoft.com/office/drawing/2014/main" id="{FBE7C006-899E-46CA-9DA7-EA156F37D0D8}"/>
              </a:ext>
            </a:extLst>
          </p:cNvPr>
          <p:cNvSpPr txBox="1">
            <a:spLocks/>
          </p:cNvSpPr>
          <p:nvPr/>
        </p:nvSpPr>
        <p:spPr>
          <a:xfrm>
            <a:off x="1363286" y="1825625"/>
            <a:ext cx="7152064"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CO" dirty="0">
                <a:solidFill>
                  <a:schemeClr val="tx1">
                    <a:lumMod val="65000"/>
                    <a:lumOff val="35000"/>
                  </a:schemeClr>
                </a:solidFill>
              </a:rPr>
              <a:t>Metodología</a:t>
            </a:r>
          </a:p>
          <a:p>
            <a:endParaRPr lang="es-CO" dirty="0">
              <a:solidFill>
                <a:schemeClr val="tx1">
                  <a:lumMod val="65000"/>
                  <a:lumOff val="35000"/>
                </a:schemeClr>
              </a:solidFill>
            </a:endParaRPr>
          </a:p>
        </p:txBody>
      </p:sp>
      <p:sp>
        <p:nvSpPr>
          <p:cNvPr id="2" name="Rectángulo 1">
            <a:extLst>
              <a:ext uri="{FF2B5EF4-FFF2-40B4-BE49-F238E27FC236}">
                <a16:creationId xmlns:a16="http://schemas.microsoft.com/office/drawing/2014/main" id="{677C365E-8B6C-E8DC-9705-89FC779B240F}"/>
              </a:ext>
            </a:extLst>
          </p:cNvPr>
          <p:cNvSpPr/>
          <p:nvPr/>
        </p:nvSpPr>
        <p:spPr>
          <a:xfrm>
            <a:off x="157316" y="142416"/>
            <a:ext cx="1504336" cy="7767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1.png">
            <a:extLst>
              <a:ext uri="{FF2B5EF4-FFF2-40B4-BE49-F238E27FC236}">
                <a16:creationId xmlns:a16="http://schemas.microsoft.com/office/drawing/2014/main" id="{56DB84FC-43F6-6CBA-16C4-666038AA7693}"/>
              </a:ext>
            </a:extLst>
          </p:cNvPr>
          <p:cNvPicPr/>
          <p:nvPr/>
        </p:nvPicPr>
        <p:blipFill>
          <a:blip r:embed="rId3"/>
          <a:srcRect/>
          <a:stretch>
            <a:fillRect/>
          </a:stretch>
        </p:blipFill>
        <p:spPr>
          <a:xfrm>
            <a:off x="68826" y="159978"/>
            <a:ext cx="7324165" cy="771525"/>
          </a:xfrm>
          <a:prstGeom prst="rect">
            <a:avLst/>
          </a:prstGeom>
          <a:ln/>
        </p:spPr>
      </p:pic>
    </p:spTree>
    <p:extLst>
      <p:ext uri="{BB962C8B-B14F-4D97-AF65-F5344CB8AC3E}">
        <p14:creationId xmlns:p14="http://schemas.microsoft.com/office/powerpoint/2010/main" val="4231569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762</TotalTime>
  <Words>695</Words>
  <Application>Microsoft Office PowerPoint</Application>
  <PresentationFormat>Presentación en pantalla (4:3)</PresentationFormat>
  <Paragraphs>75</Paragraphs>
  <Slides>26</Slides>
  <Notes>2</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26</vt:i4>
      </vt:variant>
    </vt:vector>
  </HeadingPairs>
  <TitlesOfParts>
    <vt:vector size="31" baseType="lpstr">
      <vt:lpstr>Arial</vt:lpstr>
      <vt:lpstr>Calibri</vt:lpstr>
      <vt:lpstr>Calibri Light</vt:lpstr>
      <vt:lpstr>1_Tema de Office</vt:lpstr>
      <vt:lpstr>Tema de Office</vt:lpstr>
      <vt:lpstr>Presentación de PowerPoint</vt:lpstr>
      <vt:lpstr>AGENDA</vt:lpstr>
      <vt:lpstr>INTEGRANTES</vt:lpstr>
      <vt:lpstr>INTRODUCCIÓN</vt:lpstr>
      <vt:lpstr>PROBLEMA DE INVESTIGACIÓN</vt:lpstr>
      <vt:lpstr>JUSTIFICACIÓN</vt:lpstr>
      <vt:lpstr>OBJETIVOS</vt:lpstr>
      <vt:lpstr>ESTADO DEL ARTE</vt:lpstr>
      <vt:lpstr>METODOLOGÍA</vt:lpstr>
      <vt:lpstr>RESULTADOS</vt:lpstr>
      <vt:lpstr>CONCLUSIONES </vt:lpstr>
      <vt:lpstr>TRABAJO FUTURO </vt:lpstr>
      <vt:lpstr>BIBLIOGRAFÍA </vt:lpstr>
      <vt:lpstr>Diapositiva para cerrar la presentación</vt:lpstr>
      <vt:lpstr>Tenga en cuenta las siguientes recomendaciones para el desarrollo de sus presentaciones:</vt:lpstr>
      <vt:lpstr>Presentación de PowerPoint</vt:lpstr>
      <vt:lpstr>Aplique el modelo AIDA</vt:lpstr>
      <vt:lpstr>Presentación de PowerPoint</vt:lpstr>
      <vt:lpstr>Presentación de PowerPoint</vt:lpstr>
      <vt:lpstr>Presentación de PowerPoint</vt:lpstr>
      <vt:lpstr>Presentación de PowerPoint</vt:lpstr>
      <vt:lpstr>Presentación de PowerPoint</vt:lpstr>
      <vt:lpstr>Diapositivas para el desarrollo del contenido</vt:lpstr>
      <vt:lpstr>Presentación de PowerPoint</vt:lpstr>
      <vt:lpstr>Para cambiar el fondo de una diapositiva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Karen Franco Galeano</dc:creator>
  <cp:lastModifiedBy>Usuario</cp:lastModifiedBy>
  <cp:revision>21</cp:revision>
  <dcterms:created xsi:type="dcterms:W3CDTF">2023-03-29T16:34:58Z</dcterms:created>
  <dcterms:modified xsi:type="dcterms:W3CDTF">2026-02-25T20:22:47Z</dcterms:modified>
</cp:coreProperties>
</file>